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142" y="-8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1998-D205-4BAF-965E-0536F46A5178}" type="datetimeFigureOut">
              <a:rPr lang="es-ES" smtClean="0"/>
              <a:t>03/09/2015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03C3-2C7E-4F38-BD85-DA099FE581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127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1998-D205-4BAF-965E-0536F46A5178}" type="datetimeFigureOut">
              <a:rPr lang="es-ES" smtClean="0"/>
              <a:t>03/09/2015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03C3-2C7E-4F38-BD85-DA099FE581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5946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1998-D205-4BAF-965E-0536F46A5178}" type="datetimeFigureOut">
              <a:rPr lang="es-ES" smtClean="0"/>
              <a:t>03/09/2015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03C3-2C7E-4F38-BD85-DA099FE581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586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1998-D205-4BAF-965E-0536F46A5178}" type="datetimeFigureOut">
              <a:rPr lang="es-ES" smtClean="0"/>
              <a:t>03/09/2015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03C3-2C7E-4F38-BD85-DA099FE581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642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1998-D205-4BAF-965E-0536F46A5178}" type="datetimeFigureOut">
              <a:rPr lang="es-ES" smtClean="0"/>
              <a:t>03/09/2015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03C3-2C7E-4F38-BD85-DA099FE581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9564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1998-D205-4BAF-965E-0536F46A5178}" type="datetimeFigureOut">
              <a:rPr lang="es-ES" smtClean="0"/>
              <a:t>03/09/2015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03C3-2C7E-4F38-BD85-DA099FE581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5792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1998-D205-4BAF-965E-0536F46A5178}" type="datetimeFigureOut">
              <a:rPr lang="es-ES" smtClean="0"/>
              <a:t>03/09/2015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03C3-2C7E-4F38-BD85-DA099FE581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2758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1998-D205-4BAF-965E-0536F46A5178}" type="datetimeFigureOut">
              <a:rPr lang="es-ES" smtClean="0"/>
              <a:t>03/09/2015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03C3-2C7E-4F38-BD85-DA099FE581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6721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1998-D205-4BAF-965E-0536F46A5178}" type="datetimeFigureOut">
              <a:rPr lang="es-ES" smtClean="0"/>
              <a:t>03/09/2015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03C3-2C7E-4F38-BD85-DA099FE581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1661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1998-D205-4BAF-965E-0536F46A5178}" type="datetimeFigureOut">
              <a:rPr lang="es-ES" smtClean="0"/>
              <a:t>03/09/2015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03C3-2C7E-4F38-BD85-DA099FE581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737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1998-D205-4BAF-965E-0536F46A5178}" type="datetimeFigureOut">
              <a:rPr lang="es-ES" smtClean="0"/>
              <a:t>03/09/2015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003C3-2C7E-4F38-BD85-DA099FE581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197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E1998-D205-4BAF-965E-0536F46A5178}" type="datetimeFigureOut">
              <a:rPr lang="es-ES" smtClean="0"/>
              <a:t>03/09/2015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003C3-2C7E-4F38-BD85-DA099FE581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2416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8 Grupo"/>
          <p:cNvGrpSpPr/>
          <p:nvPr/>
        </p:nvGrpSpPr>
        <p:grpSpPr>
          <a:xfrm>
            <a:off x="107503" y="44623"/>
            <a:ext cx="9036497" cy="6768751"/>
            <a:chOff x="107503" y="44623"/>
            <a:chExt cx="9036497" cy="6768751"/>
          </a:xfrm>
        </p:grpSpPr>
        <p:grpSp>
          <p:nvGrpSpPr>
            <p:cNvPr id="6" name="5 Grupo"/>
            <p:cNvGrpSpPr/>
            <p:nvPr/>
          </p:nvGrpSpPr>
          <p:grpSpPr>
            <a:xfrm>
              <a:off x="107503" y="44623"/>
              <a:ext cx="9036497" cy="6768751"/>
              <a:chOff x="107503" y="44623"/>
              <a:chExt cx="9036497" cy="6768751"/>
            </a:xfrm>
          </p:grpSpPr>
          <p:pic>
            <p:nvPicPr>
              <p:cNvPr id="1026" name="Picture 2" descr="C:\Users\pc\Documents\Scan40002.jpg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2701" t="29103" r="14951" b="54269"/>
              <a:stretch/>
            </p:blipFill>
            <p:spPr bwMode="auto">
              <a:xfrm rot="10800000">
                <a:off x="107503" y="1052735"/>
                <a:ext cx="8936371" cy="576063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" name="3 Rectángulo"/>
              <p:cNvSpPr/>
              <p:nvPr/>
            </p:nvSpPr>
            <p:spPr>
              <a:xfrm>
                <a:off x="8658200" y="44623"/>
                <a:ext cx="485800" cy="38884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2400" b="1">
                  <a:latin typeface="Bradley Hand ITC" pitchFamily="66" charset="0"/>
                </a:endParaRPr>
              </a:p>
            </p:txBody>
          </p:sp>
          <p:sp>
            <p:nvSpPr>
              <p:cNvPr id="7" name="6 Rectángulo"/>
              <p:cNvSpPr/>
              <p:nvPr/>
            </p:nvSpPr>
            <p:spPr>
              <a:xfrm rot="5400000">
                <a:off x="3080607" y="-2139976"/>
                <a:ext cx="485800" cy="638542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2400" b="1">
                  <a:latin typeface="Bradley Hand ITC" pitchFamily="66" charset="0"/>
                </a:endParaRPr>
              </a:p>
            </p:txBody>
          </p:sp>
        </p:grpSp>
        <p:sp>
          <p:nvSpPr>
            <p:cNvPr id="8" name="7 CuadroTexto"/>
            <p:cNvSpPr txBox="1"/>
            <p:nvPr/>
          </p:nvSpPr>
          <p:spPr>
            <a:xfrm>
              <a:off x="179512" y="188640"/>
              <a:ext cx="836639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4800" b="1" dirty="0" err="1" smtClean="0">
                  <a:solidFill>
                    <a:srgbClr val="FF0000"/>
                  </a:solidFill>
                  <a:latin typeface="Bradley Hand ITC" pitchFamily="66" charset="0"/>
                </a:rPr>
                <a:t>Adjectives</a:t>
              </a:r>
              <a:r>
                <a:rPr lang="es-ES" sz="4800" b="1" dirty="0" smtClean="0">
                  <a:solidFill>
                    <a:srgbClr val="FF0000"/>
                  </a:solidFill>
                  <a:latin typeface="Bradley Hand ITC" pitchFamily="66" charset="0"/>
                </a:rPr>
                <a:t> </a:t>
              </a:r>
              <a:r>
                <a:rPr lang="es-ES" sz="4800" b="1" dirty="0" err="1" smtClean="0">
                  <a:solidFill>
                    <a:srgbClr val="FF0000"/>
                  </a:solidFill>
                  <a:latin typeface="Bradley Hand ITC" pitchFamily="66" charset="0"/>
                </a:rPr>
                <a:t>that</a:t>
              </a:r>
              <a:r>
                <a:rPr lang="es-ES" sz="4800" b="1" dirty="0" smtClean="0">
                  <a:solidFill>
                    <a:srgbClr val="FF0000"/>
                  </a:solidFill>
                  <a:latin typeface="Bradley Hand ITC" pitchFamily="66" charset="0"/>
                </a:rPr>
                <a:t> describe </a:t>
              </a:r>
              <a:r>
                <a:rPr lang="es-ES" sz="4800" b="1" dirty="0" err="1" smtClean="0">
                  <a:solidFill>
                    <a:srgbClr val="FF0000"/>
                  </a:solidFill>
                  <a:latin typeface="Bradley Hand ITC" pitchFamily="66" charset="0"/>
                </a:rPr>
                <a:t>feelings</a:t>
              </a:r>
              <a:endParaRPr lang="es-ES" sz="4800" b="1" dirty="0">
                <a:solidFill>
                  <a:srgbClr val="FF0000"/>
                </a:solidFill>
                <a:latin typeface="Bradley Hand ITC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8287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c\Documents\Scan4000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31" t="6699" r="14951" b="70933"/>
          <a:stretch/>
        </p:blipFill>
        <p:spPr bwMode="auto">
          <a:xfrm rot="10800000">
            <a:off x="93712" y="908719"/>
            <a:ext cx="9014792" cy="5904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79512" y="210706"/>
            <a:ext cx="86313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000" b="1" dirty="0" smtClean="0">
                <a:solidFill>
                  <a:srgbClr val="FF0000"/>
                </a:solidFill>
              </a:rPr>
              <a:t>Use </a:t>
            </a:r>
            <a:r>
              <a:rPr lang="es-ES" sz="3000" b="1" dirty="0" err="1" smtClean="0">
                <a:solidFill>
                  <a:srgbClr val="FF0000"/>
                </a:solidFill>
              </a:rPr>
              <a:t>the</a:t>
            </a:r>
            <a:r>
              <a:rPr lang="es-ES" sz="3000" b="1" dirty="0" smtClean="0">
                <a:solidFill>
                  <a:srgbClr val="FF0000"/>
                </a:solidFill>
              </a:rPr>
              <a:t> </a:t>
            </a:r>
            <a:r>
              <a:rPr lang="es-ES" sz="3000" b="1" dirty="0" err="1" smtClean="0">
                <a:solidFill>
                  <a:srgbClr val="FF0000"/>
                </a:solidFill>
              </a:rPr>
              <a:t>adjective</a:t>
            </a:r>
            <a:r>
              <a:rPr lang="es-ES" sz="3000" b="1" dirty="0" smtClean="0">
                <a:solidFill>
                  <a:srgbClr val="FF0000"/>
                </a:solidFill>
              </a:rPr>
              <a:t> </a:t>
            </a:r>
            <a:r>
              <a:rPr lang="es-ES" sz="3000" b="1" dirty="0" err="1" smtClean="0">
                <a:solidFill>
                  <a:srgbClr val="FF0000"/>
                </a:solidFill>
              </a:rPr>
              <a:t>that</a:t>
            </a:r>
            <a:r>
              <a:rPr lang="es-ES" sz="3000" b="1" dirty="0" smtClean="0">
                <a:solidFill>
                  <a:srgbClr val="FF0000"/>
                </a:solidFill>
              </a:rPr>
              <a:t> </a:t>
            </a:r>
            <a:r>
              <a:rPr lang="es-ES" sz="3000" b="1" dirty="0" err="1" smtClean="0">
                <a:solidFill>
                  <a:srgbClr val="FF0000"/>
                </a:solidFill>
              </a:rPr>
              <a:t>better</a:t>
            </a:r>
            <a:r>
              <a:rPr lang="es-ES" sz="3000" b="1" dirty="0" smtClean="0">
                <a:solidFill>
                  <a:srgbClr val="FF0000"/>
                </a:solidFill>
              </a:rPr>
              <a:t> completes </a:t>
            </a:r>
            <a:r>
              <a:rPr lang="es-ES" sz="3000" b="1" dirty="0" err="1" smtClean="0">
                <a:solidFill>
                  <a:srgbClr val="FF0000"/>
                </a:solidFill>
              </a:rPr>
              <a:t>the</a:t>
            </a:r>
            <a:r>
              <a:rPr lang="es-ES" sz="3000" b="1" dirty="0" smtClean="0">
                <a:solidFill>
                  <a:srgbClr val="FF0000"/>
                </a:solidFill>
              </a:rPr>
              <a:t> </a:t>
            </a:r>
            <a:r>
              <a:rPr lang="es-ES" sz="3000" b="1" dirty="0" err="1" smtClean="0">
                <a:solidFill>
                  <a:srgbClr val="FF0000"/>
                </a:solidFill>
              </a:rPr>
              <a:t>sentence</a:t>
            </a:r>
            <a:endParaRPr lang="es-ES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8375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1</cp:revision>
  <dcterms:created xsi:type="dcterms:W3CDTF">2015-09-04T04:21:00Z</dcterms:created>
  <dcterms:modified xsi:type="dcterms:W3CDTF">2015-09-04T04:29:21Z</dcterms:modified>
</cp:coreProperties>
</file>