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4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65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32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82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06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98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24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63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8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3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13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439A-495B-4C76-AF29-1B49470C49E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D1B2-FDFF-4220-8B1F-DDEFFE8402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7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ariodeunlondinense.com/wp-content/uploads/2015/02/lha-hostel-london-alojamiento-barato-habit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orld-visits.com/wp-content/uploads/2013/09/Secrets-Resorts-Jamaic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6085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lsemanaldigital.com/Archivos/Image/Tendencias%202014/hotel_palac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5" y="4077072"/>
            <a:ext cx="3574539" cy="25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0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apital.cl/wp-content/uploads/2013/10/royal-suite-vi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4194366" cy="30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saboatreview.com/archives/2008/08-fourwinnsV458/08FourWinns-V458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068525" cy="27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hiltonglobalmediacenter.com/assets/HILT/properties/International/HiltonParisOrlyAirportHotel/ORYHI_Accessible_Roo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90331"/>
            <a:ext cx="3960440" cy="26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6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iariodeunturista.com/wp-content/uploads/2011/07/pasear-en-kayak-por-fiord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000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-cdn.tripadvisor.com/media/photo-s/02/5b/54/22/big-bus-tours-lon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93" y="2492896"/>
            <a:ext cx="3903243" cy="29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clipartpanda.com/travel-clipart-TN_plane_ear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63692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6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aceboat.org/english/content/images/image18_18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1"/>
          <a:stretch/>
        </p:blipFill>
        <p:spPr bwMode="auto">
          <a:xfrm>
            <a:off x="4860032" y="260648"/>
            <a:ext cx="38100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-cdn.tripadvisor.com/media/photo-s/02/e4/b4/aa/ardeche-go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9" y="2887478"/>
            <a:ext cx="3702847" cy="27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heynadine.com/wp-content/uploads/2014/10/Top-Travel-Vlogg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9075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4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astpumps.com.au/c/59-category_default/labour-charges-servi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0" r="34245"/>
          <a:stretch/>
        </p:blipFill>
        <p:spPr bwMode="auto">
          <a:xfrm>
            <a:off x="4932040" y="3170709"/>
            <a:ext cx="3096344" cy="27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3.thejournal.ie/media/2012/12/dublin-bus-fare-increase-390x2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71475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lheraldoslp.com.mx/wp-content/uploads/2014/08/reciboc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832"/>
            <a:ext cx="3600400" cy="29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20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4</cp:revision>
  <dcterms:created xsi:type="dcterms:W3CDTF">2015-09-16T21:52:29Z</dcterms:created>
  <dcterms:modified xsi:type="dcterms:W3CDTF">2015-09-16T22:35:38Z</dcterms:modified>
</cp:coreProperties>
</file>