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00FF"/>
    <a:srgbClr val="33CC33"/>
    <a:srgbClr val="FF33CC"/>
    <a:srgbClr val="3333CC"/>
    <a:srgbClr val="3333FF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5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83" name="Picture 27" descr="http://rlv.zcache.com/fun_fiesta_party_colorful_birthday_thank_you_card-ra8f2dbe202a44e978c1b6f299a70c713_imtq3_8byvr_51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 l="17878" t="4430" r="18072" b="40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79512" y="2708920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>
                <a:solidFill>
                  <a:srgbClr val="9900CC"/>
                </a:solidFill>
              </a:rPr>
              <a:t>Hands</a:t>
            </a:r>
            <a:r>
              <a:rPr lang="es-MX" sz="2000" b="1" dirty="0" smtClean="0">
                <a:solidFill>
                  <a:srgbClr val="9900CC"/>
                </a:solidFill>
              </a:rPr>
              <a:t>  </a:t>
            </a:r>
            <a:r>
              <a:rPr lang="es-MX" sz="2000" b="1" dirty="0" err="1" smtClean="0">
                <a:solidFill>
                  <a:srgbClr val="9900CC"/>
                </a:solidFill>
              </a:rPr>
              <a:t>Mathematics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Boyfriend</a:t>
            </a:r>
            <a:r>
              <a:rPr lang="es-MX" sz="2000" b="1" dirty="0" smtClean="0">
                <a:solidFill>
                  <a:srgbClr val="9900CC"/>
                </a:solidFill>
              </a:rPr>
              <a:t>    A </a:t>
            </a:r>
            <a:r>
              <a:rPr lang="es-MX" sz="2000" b="1" dirty="0" err="1" smtClean="0">
                <a:solidFill>
                  <a:srgbClr val="9900CC"/>
                </a:solidFill>
              </a:rPr>
              <a:t>party</a:t>
            </a:r>
            <a:r>
              <a:rPr lang="es-MX" sz="2000" b="1" dirty="0" smtClean="0">
                <a:solidFill>
                  <a:srgbClr val="9900CC"/>
                </a:solidFill>
              </a:rPr>
              <a:t>     A </a:t>
            </a:r>
            <a:r>
              <a:rPr lang="es-MX" sz="2000" b="1" dirty="0" err="1" smtClean="0">
                <a:solidFill>
                  <a:srgbClr val="9900CC"/>
                </a:solidFill>
              </a:rPr>
              <a:t>monkey</a:t>
            </a:r>
            <a:r>
              <a:rPr lang="es-MX" sz="2000" b="1" dirty="0" smtClean="0">
                <a:solidFill>
                  <a:srgbClr val="9900CC"/>
                </a:solidFill>
              </a:rPr>
              <a:t>     Guitar  </a:t>
            </a:r>
            <a:r>
              <a:rPr lang="es-MX" sz="2000" b="1" dirty="0" err="1" smtClean="0">
                <a:solidFill>
                  <a:srgbClr val="9900CC"/>
                </a:solidFill>
              </a:rPr>
              <a:t>Hat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The</a:t>
            </a:r>
            <a:r>
              <a:rPr lang="es-MX" sz="2000" b="1" dirty="0" smtClean="0">
                <a:solidFill>
                  <a:srgbClr val="9900CC"/>
                </a:solidFill>
              </a:rPr>
              <a:t> T.V  </a:t>
            </a:r>
            <a:r>
              <a:rPr lang="es-MX" sz="2000" b="1" dirty="0" err="1" smtClean="0">
                <a:solidFill>
                  <a:srgbClr val="9900CC"/>
                </a:solidFill>
              </a:rPr>
              <a:t>Hours</a:t>
            </a:r>
            <a:r>
              <a:rPr lang="es-MX" sz="2000" b="1" dirty="0" smtClean="0">
                <a:solidFill>
                  <a:srgbClr val="9900CC"/>
                </a:solidFill>
              </a:rPr>
              <a:t>  Piñata   </a:t>
            </a:r>
            <a:r>
              <a:rPr lang="es-MX" sz="2000" b="1" dirty="0" err="1" smtClean="0">
                <a:solidFill>
                  <a:srgbClr val="9900CC"/>
                </a:solidFill>
              </a:rPr>
              <a:t>Clothes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The</a:t>
            </a:r>
            <a:r>
              <a:rPr lang="es-MX" sz="2000" b="1" dirty="0" smtClean="0">
                <a:solidFill>
                  <a:srgbClr val="9900CC"/>
                </a:solidFill>
              </a:rPr>
              <a:t> </a:t>
            </a:r>
            <a:r>
              <a:rPr lang="es-MX" sz="2000" b="1" dirty="0" err="1" smtClean="0">
                <a:solidFill>
                  <a:srgbClr val="9900CC"/>
                </a:solidFill>
              </a:rPr>
              <a:t>meal</a:t>
            </a:r>
            <a:r>
              <a:rPr lang="es-MX" sz="2000" b="1" dirty="0" smtClean="0">
                <a:solidFill>
                  <a:srgbClr val="9900CC"/>
                </a:solidFill>
              </a:rPr>
              <a:t>    A cake    Big </a:t>
            </a:r>
            <a:r>
              <a:rPr lang="es-MX" sz="2000" b="1" dirty="0" err="1" smtClean="0">
                <a:solidFill>
                  <a:srgbClr val="9900CC"/>
                </a:solidFill>
              </a:rPr>
              <a:t>house</a:t>
            </a:r>
            <a:r>
              <a:rPr lang="es-MX" sz="2000" b="1" dirty="0" smtClean="0">
                <a:solidFill>
                  <a:srgbClr val="9900CC"/>
                </a:solidFill>
              </a:rPr>
              <a:t>    A </a:t>
            </a:r>
            <a:r>
              <a:rPr lang="es-MX" sz="2000" b="1" dirty="0" err="1" smtClean="0">
                <a:solidFill>
                  <a:srgbClr val="9900CC"/>
                </a:solidFill>
              </a:rPr>
              <a:t>cat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Her</a:t>
            </a:r>
            <a:r>
              <a:rPr lang="es-MX" sz="2000" b="1" dirty="0" smtClean="0">
                <a:solidFill>
                  <a:srgbClr val="9900CC"/>
                </a:solidFill>
              </a:rPr>
              <a:t> </a:t>
            </a:r>
            <a:r>
              <a:rPr lang="es-MX" sz="2000" b="1" dirty="0" err="1" smtClean="0">
                <a:solidFill>
                  <a:srgbClr val="9900CC"/>
                </a:solidFill>
              </a:rPr>
              <a:t>mother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The</a:t>
            </a:r>
            <a:r>
              <a:rPr lang="es-MX" sz="2000" b="1" dirty="0" smtClean="0">
                <a:solidFill>
                  <a:srgbClr val="9900CC"/>
                </a:solidFill>
              </a:rPr>
              <a:t> </a:t>
            </a:r>
            <a:r>
              <a:rPr lang="es-MX" sz="2000" b="1" dirty="0" err="1" smtClean="0">
                <a:solidFill>
                  <a:srgbClr val="9900CC"/>
                </a:solidFill>
              </a:rPr>
              <a:t>buss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Baseball</a:t>
            </a:r>
            <a:r>
              <a:rPr lang="es-MX" sz="2000" b="1" dirty="0" smtClean="0">
                <a:solidFill>
                  <a:srgbClr val="9900CC"/>
                </a:solidFill>
              </a:rPr>
              <a:t>    Tacos    </a:t>
            </a:r>
            <a:r>
              <a:rPr lang="es-MX" sz="2000" b="1" dirty="0" err="1" smtClean="0">
                <a:solidFill>
                  <a:srgbClr val="9900CC"/>
                </a:solidFill>
              </a:rPr>
              <a:t>Doll</a:t>
            </a:r>
            <a:r>
              <a:rPr lang="es-MX" sz="2000" b="1" dirty="0" smtClean="0">
                <a:solidFill>
                  <a:srgbClr val="9900CC"/>
                </a:solidFill>
              </a:rPr>
              <a:t>  Late    </a:t>
            </a:r>
            <a:r>
              <a:rPr lang="es-MX" sz="2000" b="1" dirty="0" err="1" smtClean="0">
                <a:solidFill>
                  <a:srgbClr val="9900CC"/>
                </a:solidFill>
              </a:rPr>
              <a:t>Cheese</a:t>
            </a:r>
            <a:r>
              <a:rPr lang="es-MX" sz="2000" b="1" dirty="0" smtClean="0">
                <a:solidFill>
                  <a:srgbClr val="9900CC"/>
                </a:solidFill>
              </a:rPr>
              <a:t>    </a:t>
            </a:r>
            <a:r>
              <a:rPr lang="es-MX" sz="2000" b="1" dirty="0" err="1" smtClean="0">
                <a:solidFill>
                  <a:srgbClr val="9900CC"/>
                </a:solidFill>
              </a:rPr>
              <a:t>Problems</a:t>
            </a:r>
            <a:r>
              <a:rPr lang="es-MX" sz="2000" b="1" dirty="0" smtClean="0">
                <a:solidFill>
                  <a:srgbClr val="9900CC"/>
                </a:solidFill>
              </a:rPr>
              <a:t>   </a:t>
            </a:r>
            <a:r>
              <a:rPr lang="es-MX" sz="2000" b="1" dirty="0" err="1">
                <a:solidFill>
                  <a:srgbClr val="9900CC"/>
                </a:solidFill>
              </a:rPr>
              <a:t>E</a:t>
            </a:r>
            <a:r>
              <a:rPr lang="es-MX" sz="2000" b="1" dirty="0" err="1" smtClean="0">
                <a:solidFill>
                  <a:srgbClr val="9900CC"/>
                </a:solidFill>
              </a:rPr>
              <a:t>xam</a:t>
            </a:r>
            <a:endParaRPr lang="es-MX" sz="2000" b="1" dirty="0" smtClean="0">
              <a:solidFill>
                <a:srgbClr val="9900CC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11760" y="3933056"/>
            <a:ext cx="54726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Last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summer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princess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monnaco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visited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México and………………………… </a:t>
            </a:r>
          </a:p>
          <a:p>
            <a:pPr algn="ctr"/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3 + (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possitive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3 – (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negative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MX" sz="2000" b="1" dirty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2 ? (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questions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s-MX" sz="2000" b="1" dirty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2 ? 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MX" sz="2000" b="1" dirty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es-MX" sz="20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.. </a:t>
            </a:r>
            <a:r>
              <a:rPr lang="es-MX" sz="2000" b="1" dirty="0" err="1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questions</a:t>
            </a:r>
            <a:r>
              <a:rPr lang="es-MX" sz="2000" b="1" dirty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es-MX" sz="2000" b="1" dirty="0">
              <a:solidFill>
                <a:srgbClr val="FF33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srgbClr val="FF33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71" name="Picture 15" descr="http://pixabay.com/static/uploads/photo/2013/07/13/10/31/princess-157393_6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473624"/>
            <a:ext cx="1259452" cy="2115616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2915816" y="1412776"/>
            <a:ext cx="345638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179512" y="1340768"/>
            <a:ext cx="8604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 smtClean="0">
                <a:solidFill>
                  <a:srgbClr val="3333CC"/>
                </a:solidFill>
              </a:rPr>
              <a:t>Help    Wash    </a:t>
            </a:r>
            <a:r>
              <a:rPr lang="en-US" sz="2100" b="1" dirty="0">
                <a:solidFill>
                  <a:srgbClr val="3333CC"/>
                </a:solidFill>
              </a:rPr>
              <a:t>T</a:t>
            </a:r>
            <a:r>
              <a:rPr lang="en-US" sz="2100" b="1" dirty="0" smtClean="0">
                <a:solidFill>
                  <a:srgbClr val="3333CC"/>
                </a:solidFill>
              </a:rPr>
              <a:t>ake    Study    Teach    Play    Plan    Stop     See     </a:t>
            </a:r>
            <a:r>
              <a:rPr lang="en-US" sz="2100" b="1" dirty="0">
                <a:solidFill>
                  <a:srgbClr val="3333CC"/>
                </a:solidFill>
              </a:rPr>
              <a:t>S</a:t>
            </a:r>
            <a:r>
              <a:rPr lang="en-US" sz="2100" b="1" dirty="0" smtClean="0">
                <a:solidFill>
                  <a:srgbClr val="3333CC"/>
                </a:solidFill>
              </a:rPr>
              <a:t>tay   </a:t>
            </a:r>
            <a:r>
              <a:rPr lang="en-US" sz="2100" b="1" dirty="0">
                <a:solidFill>
                  <a:srgbClr val="3333CC"/>
                </a:solidFill>
              </a:rPr>
              <a:t>C</a:t>
            </a:r>
            <a:r>
              <a:rPr lang="en-US" sz="2100" b="1" dirty="0" smtClean="0">
                <a:solidFill>
                  <a:srgbClr val="3333CC"/>
                </a:solidFill>
              </a:rPr>
              <a:t>ook     </a:t>
            </a:r>
            <a:r>
              <a:rPr lang="en-US" sz="2100" b="1" dirty="0">
                <a:solidFill>
                  <a:srgbClr val="3333CC"/>
                </a:solidFill>
              </a:rPr>
              <a:t>H</a:t>
            </a:r>
            <a:r>
              <a:rPr lang="en-US" sz="2100" b="1" dirty="0" smtClean="0">
                <a:solidFill>
                  <a:srgbClr val="3333CC"/>
                </a:solidFill>
              </a:rPr>
              <a:t>ave     </a:t>
            </a:r>
            <a:r>
              <a:rPr lang="en-US" sz="2100" b="1" dirty="0">
                <a:solidFill>
                  <a:srgbClr val="3333CC"/>
                </a:solidFill>
              </a:rPr>
              <a:t>W</a:t>
            </a:r>
            <a:r>
              <a:rPr lang="en-US" sz="2100" b="1" dirty="0" smtClean="0">
                <a:solidFill>
                  <a:srgbClr val="3333CC"/>
                </a:solidFill>
              </a:rPr>
              <a:t>ant     </a:t>
            </a:r>
            <a:r>
              <a:rPr lang="en-US" sz="2100" b="1" dirty="0">
                <a:solidFill>
                  <a:srgbClr val="3333CC"/>
                </a:solidFill>
              </a:rPr>
              <a:t>R</a:t>
            </a:r>
            <a:r>
              <a:rPr lang="en-US" sz="2100" b="1" dirty="0" smtClean="0">
                <a:solidFill>
                  <a:srgbClr val="3333CC"/>
                </a:solidFill>
              </a:rPr>
              <a:t>eturn     </a:t>
            </a:r>
            <a:r>
              <a:rPr lang="en-US" sz="2100" b="1" dirty="0">
                <a:solidFill>
                  <a:srgbClr val="3333CC"/>
                </a:solidFill>
              </a:rPr>
              <a:t>V</a:t>
            </a:r>
            <a:r>
              <a:rPr lang="en-US" sz="2100" b="1" dirty="0" smtClean="0">
                <a:solidFill>
                  <a:srgbClr val="3333CC"/>
                </a:solidFill>
              </a:rPr>
              <a:t>isit   </a:t>
            </a:r>
            <a:r>
              <a:rPr lang="en-US" sz="2100" b="1" dirty="0">
                <a:solidFill>
                  <a:srgbClr val="3333CC"/>
                </a:solidFill>
              </a:rPr>
              <a:t>L</a:t>
            </a:r>
            <a:r>
              <a:rPr lang="en-US" sz="2100" b="1" dirty="0" smtClean="0">
                <a:solidFill>
                  <a:srgbClr val="3333CC"/>
                </a:solidFill>
              </a:rPr>
              <a:t>ook      </a:t>
            </a:r>
            <a:r>
              <a:rPr lang="en-US" sz="2100" b="1" dirty="0">
                <a:solidFill>
                  <a:srgbClr val="3333CC"/>
                </a:solidFill>
              </a:rPr>
              <a:t>C</a:t>
            </a:r>
            <a:r>
              <a:rPr lang="en-US" sz="2100" b="1" dirty="0" smtClean="0">
                <a:solidFill>
                  <a:srgbClr val="3333CC"/>
                </a:solidFill>
              </a:rPr>
              <a:t>all     </a:t>
            </a:r>
            <a:r>
              <a:rPr lang="en-US" sz="2100" b="1" dirty="0">
                <a:solidFill>
                  <a:srgbClr val="3333CC"/>
                </a:solidFill>
              </a:rPr>
              <a:t>M</a:t>
            </a:r>
            <a:r>
              <a:rPr lang="en-US" sz="2100" b="1" dirty="0" smtClean="0">
                <a:solidFill>
                  <a:srgbClr val="3333CC"/>
                </a:solidFill>
              </a:rPr>
              <a:t>iss       </a:t>
            </a:r>
            <a:r>
              <a:rPr lang="en-US" sz="2100" b="1" dirty="0">
                <a:solidFill>
                  <a:srgbClr val="3333CC"/>
                </a:solidFill>
              </a:rPr>
              <a:t>D</a:t>
            </a:r>
            <a:r>
              <a:rPr lang="en-US" sz="2100" b="1" dirty="0" smtClean="0">
                <a:solidFill>
                  <a:srgbClr val="3333CC"/>
                </a:solidFill>
              </a:rPr>
              <a:t>ance      </a:t>
            </a:r>
            <a:r>
              <a:rPr lang="en-US" sz="2100" b="1" dirty="0">
                <a:solidFill>
                  <a:srgbClr val="3333CC"/>
                </a:solidFill>
              </a:rPr>
              <a:t>W</a:t>
            </a:r>
            <a:r>
              <a:rPr lang="en-US" sz="2100" b="1" dirty="0" smtClean="0">
                <a:solidFill>
                  <a:srgbClr val="3333CC"/>
                </a:solidFill>
              </a:rPr>
              <a:t>atch   </a:t>
            </a:r>
            <a:r>
              <a:rPr lang="en-US" sz="2100" b="1" dirty="0">
                <a:solidFill>
                  <a:srgbClr val="3333CC"/>
                </a:solidFill>
              </a:rPr>
              <a:t>F</a:t>
            </a:r>
            <a:r>
              <a:rPr lang="en-US" sz="2100" b="1" dirty="0" smtClean="0">
                <a:solidFill>
                  <a:srgbClr val="3333CC"/>
                </a:solidFill>
              </a:rPr>
              <a:t>ail   </a:t>
            </a:r>
            <a:r>
              <a:rPr lang="en-US" sz="2100" b="1" dirty="0">
                <a:solidFill>
                  <a:srgbClr val="3333CC"/>
                </a:solidFill>
              </a:rPr>
              <a:t>F</a:t>
            </a:r>
            <a:r>
              <a:rPr lang="en-US" sz="2100" b="1" dirty="0" smtClean="0">
                <a:solidFill>
                  <a:srgbClr val="3333CC"/>
                </a:solidFill>
              </a:rPr>
              <a:t>ind      </a:t>
            </a:r>
            <a:r>
              <a:rPr lang="en-US" sz="2100" b="1" dirty="0">
                <a:solidFill>
                  <a:srgbClr val="3333CC"/>
                </a:solidFill>
              </a:rPr>
              <a:t>L</a:t>
            </a:r>
            <a:r>
              <a:rPr lang="en-US" sz="2100" b="1" dirty="0" smtClean="0">
                <a:solidFill>
                  <a:srgbClr val="3333CC"/>
                </a:solidFill>
              </a:rPr>
              <a:t>eave       </a:t>
            </a:r>
            <a:r>
              <a:rPr lang="en-US" sz="2100" b="1" dirty="0">
                <a:solidFill>
                  <a:srgbClr val="3333CC"/>
                </a:solidFill>
              </a:rPr>
              <a:t>E</a:t>
            </a:r>
            <a:r>
              <a:rPr lang="en-US" sz="2100" b="1" dirty="0" smtClean="0">
                <a:solidFill>
                  <a:srgbClr val="3333CC"/>
                </a:solidFill>
              </a:rPr>
              <a:t>at      </a:t>
            </a:r>
            <a:r>
              <a:rPr lang="en-US" sz="2100" b="1" dirty="0">
                <a:solidFill>
                  <a:srgbClr val="3333CC"/>
                </a:solidFill>
              </a:rPr>
              <a:t>P</a:t>
            </a:r>
            <a:r>
              <a:rPr lang="en-US" sz="2100" b="1" dirty="0" smtClean="0">
                <a:solidFill>
                  <a:srgbClr val="3333CC"/>
                </a:solidFill>
              </a:rPr>
              <a:t>aint     Forget    meet</a:t>
            </a:r>
          </a:p>
          <a:p>
            <a:pPr algn="ctr"/>
            <a:endParaRPr lang="en-US" sz="2100" b="1" dirty="0" smtClean="0">
              <a:solidFill>
                <a:srgbClr val="3333CC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7504" y="6372036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>
                <a:latin typeface="Arial" pitchFamily="34" charset="0"/>
                <a:cs typeface="Arial" pitchFamily="34" charset="0"/>
              </a:rPr>
              <a:t>Work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pairs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use a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verb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and a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complement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continue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story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…..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108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pc</cp:lastModifiedBy>
  <cp:revision>16</cp:revision>
  <cp:lastPrinted>2016-03-12T03:45:32Z</cp:lastPrinted>
  <dcterms:created xsi:type="dcterms:W3CDTF">2013-10-14T03:32:42Z</dcterms:created>
  <dcterms:modified xsi:type="dcterms:W3CDTF">2016-03-12T03:48:27Z</dcterms:modified>
</cp:coreProperties>
</file>