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19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45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04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4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21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9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28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46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07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3FC5-512B-4803-8342-F624AD69D9AA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83B84-C008-453D-877B-3B393A0716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54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1894" r="1847" b="17045"/>
          <a:stretch/>
        </p:blipFill>
        <p:spPr bwMode="auto">
          <a:xfrm>
            <a:off x="107504" y="138544"/>
            <a:ext cx="8951350" cy="645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12878" r="4687" b="22160"/>
          <a:stretch/>
        </p:blipFill>
        <p:spPr bwMode="auto">
          <a:xfrm>
            <a:off x="467544" y="188640"/>
            <a:ext cx="835292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69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2311" r="6251" b="11553"/>
          <a:stretch/>
        </p:blipFill>
        <p:spPr bwMode="auto">
          <a:xfrm>
            <a:off x="251520" y="127279"/>
            <a:ext cx="8769928" cy="647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5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20833" r="20313" b="26326"/>
          <a:stretch/>
        </p:blipFill>
        <p:spPr bwMode="auto">
          <a:xfrm>
            <a:off x="251520" y="188641"/>
            <a:ext cx="42484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t="13163" r="22727" b="12594"/>
          <a:stretch/>
        </p:blipFill>
        <p:spPr bwMode="auto">
          <a:xfrm>
            <a:off x="4496318" y="188640"/>
            <a:ext cx="4396162" cy="494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t="13731" r="15767" b="13920"/>
          <a:stretch/>
        </p:blipFill>
        <p:spPr bwMode="auto">
          <a:xfrm>
            <a:off x="107504" y="3380005"/>
            <a:ext cx="4392488" cy="321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 t="13635" r="25142" b="52274"/>
          <a:stretch/>
        </p:blipFill>
        <p:spPr bwMode="auto">
          <a:xfrm>
            <a:off x="5256076" y="5114110"/>
            <a:ext cx="3132348" cy="156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58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12500" r="6250" b="22159"/>
          <a:stretch/>
        </p:blipFill>
        <p:spPr bwMode="auto">
          <a:xfrm>
            <a:off x="179512" y="332656"/>
            <a:ext cx="87976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82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2879" r="3977" b="13826"/>
          <a:stretch/>
        </p:blipFill>
        <p:spPr bwMode="auto">
          <a:xfrm>
            <a:off x="251520" y="188640"/>
            <a:ext cx="7551735" cy="450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2595" r="16871" b="35511"/>
          <a:stretch/>
        </p:blipFill>
        <p:spPr bwMode="auto">
          <a:xfrm>
            <a:off x="4572000" y="4509120"/>
            <a:ext cx="4211960" cy="204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436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AulaDigital</cp:lastModifiedBy>
  <cp:revision>1</cp:revision>
  <dcterms:created xsi:type="dcterms:W3CDTF">2016-07-04T14:55:42Z</dcterms:created>
  <dcterms:modified xsi:type="dcterms:W3CDTF">2016-07-04T15:01:20Z</dcterms:modified>
</cp:coreProperties>
</file>