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lvl="0">
      <a:defRPr lang="es-MX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2412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3277684"/>
            <a:ext cx="9144000" cy="1303444"/>
            <a:chOff x="-1144528" y="3277684"/>
            <a:chExt cx="11485552" cy="1303444"/>
          </a:xfrm>
        </p:grpSpPr>
        <p:sp>
          <p:nvSpPr>
            <p:cNvPr id="7" name="6 Rectángulo"/>
            <p:cNvSpPr/>
            <p:nvPr/>
          </p:nvSpPr>
          <p:spPr>
            <a:xfrm>
              <a:off x="-1144528" y="3933056"/>
              <a:ext cx="11485552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dirty="0" smtClean="0">
                  <a:solidFill>
                    <a:schemeClr val="tx1"/>
                  </a:solidFill>
                </a:rPr>
                <a:t>DESARROLLO DE LAS ACCIONES </a:t>
              </a:r>
            </a:p>
            <a:p>
              <a:pPr algn="ctr"/>
              <a:r>
                <a:rPr lang="es-MX" sz="2800" dirty="0" smtClean="0">
                  <a:solidFill>
                    <a:schemeClr val="tx1"/>
                  </a:solidFill>
                </a:rPr>
                <a:t>DEL PLAN DE ACCIÓN</a:t>
              </a:r>
              <a:endParaRPr lang="es-MX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836712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Para el desarrollo de las acciones que conforman las estrategias del plan de acción, deberá tomarse en cuenta:</a:t>
            </a:r>
          </a:p>
          <a:p>
            <a:endParaRPr lang="es-MX" sz="2400" dirty="0" smtClean="0"/>
          </a:p>
          <a:p>
            <a:pPr>
              <a:buFont typeface="Wingdings" pitchFamily="2" charset="2"/>
              <a:buChar char="§"/>
            </a:pPr>
            <a:r>
              <a:rPr lang="es-MX" sz="2400" dirty="0" smtClean="0"/>
              <a:t> Descripción de la acción implementada 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/>
              <a:t> Argumentación teórica. 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/>
              <a:t>Señalar características de su intervención docente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/>
              <a:t> Mencionar sugerencias, recomendaciones del como puede seguir fortaleciendo su competencia profesional </a:t>
            </a:r>
          </a:p>
          <a:p>
            <a:r>
              <a:rPr lang="es-MX" sz="2400" dirty="0" smtClean="0"/>
              <a:t>(replanteamiento de la acción)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-37267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Citas  textuales según APA</a:t>
            </a:r>
            <a:endParaRPr lang="es-MX" sz="2400" dirty="0" smtClean="0"/>
          </a:p>
          <a:p>
            <a:r>
              <a:rPr lang="es-ES_tradnl" sz="2200" dirty="0" smtClean="0"/>
              <a:t>Solo aparecerá el apellido del autor, página y año de la obra. </a:t>
            </a:r>
          </a:p>
          <a:p>
            <a:r>
              <a:rPr lang="es-ES_tradnl" sz="2200" dirty="0" smtClean="0"/>
              <a:t>Ejemplo (Díaz, 2009, p. 58) </a:t>
            </a:r>
            <a:endParaRPr lang="es-MX" sz="2200" dirty="0" smtClean="0"/>
          </a:p>
          <a:p>
            <a:r>
              <a:rPr lang="es-ES_tradnl" sz="2200" dirty="0" smtClean="0"/>
              <a:t>Va entre comillas</a:t>
            </a:r>
            <a:endParaRPr lang="es-MX" sz="2200" dirty="0" smtClean="0"/>
          </a:p>
          <a:p>
            <a:endParaRPr lang="es-ES_tradnl" sz="2200" dirty="0" smtClean="0"/>
          </a:p>
          <a:p>
            <a:r>
              <a:rPr lang="es-ES_tradnl" sz="2200" dirty="0" smtClean="0"/>
              <a:t>Si el autor aparece dentro de la redacción solo se pone al final año y página. Díaz </a:t>
            </a:r>
            <a:r>
              <a:rPr lang="es-ES_tradnl" sz="2400" dirty="0" smtClean="0"/>
              <a:t>menciona “</a:t>
            </a:r>
            <a:r>
              <a:rPr lang="es-MX" sz="2400" dirty="0" smtClean="0"/>
              <a:t>los modelos educativos se reorientan a la recuperación y resignificación de las metodologías que permitan generar dinámicas de cooperación y que enfrentan a los estudiantes con la realidad que les circunda de una manera crítica y constructiva”</a:t>
            </a:r>
            <a:r>
              <a:rPr lang="es-ES_tradnl" sz="2400" dirty="0" smtClean="0"/>
              <a:t> </a:t>
            </a:r>
            <a:endParaRPr lang="es-ES_tradnl" sz="2200" dirty="0" smtClean="0"/>
          </a:p>
          <a:p>
            <a:r>
              <a:rPr lang="es-ES_tradnl" sz="2200" dirty="0" smtClean="0"/>
              <a:t>Ejemplo (2009. p.58)</a:t>
            </a:r>
            <a:endParaRPr lang="es-MX" sz="2200" dirty="0" smtClean="0"/>
          </a:p>
          <a:p>
            <a:r>
              <a:rPr lang="es-ES_tradnl" sz="2200" dirty="0" smtClean="0"/>
              <a:t>Va entre comillas.</a:t>
            </a:r>
            <a:endParaRPr lang="es-MX" sz="2200" dirty="0" smtClean="0"/>
          </a:p>
          <a:p>
            <a:endParaRPr lang="es-ES_tradnl" sz="2200" dirty="0" smtClean="0"/>
          </a:p>
          <a:p>
            <a:r>
              <a:rPr lang="es-ES_tradnl" sz="2200" dirty="0" smtClean="0"/>
              <a:t>Cuando la cita tienen 2 o más autores, la primera vez se citan todos y en las menciones subsiguientes solo se escribe el apellido del primer autor, seguido de la frase </a:t>
            </a:r>
            <a:r>
              <a:rPr lang="es-ES_tradnl" sz="2200" i="1" dirty="0" err="1" smtClean="0"/>
              <a:t>et.al</a:t>
            </a:r>
            <a:endParaRPr lang="es-MX" sz="22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-27384"/>
            <a:ext cx="9144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Parafraseo</a:t>
            </a:r>
            <a:endParaRPr lang="es-ES_tradnl" sz="2400" dirty="0" smtClean="0"/>
          </a:p>
          <a:p>
            <a:r>
              <a:rPr lang="es-ES_tradnl" sz="2400" dirty="0" smtClean="0"/>
              <a:t>Solo aparecerá el apellido del autor, año de la obra. </a:t>
            </a:r>
          </a:p>
          <a:p>
            <a:r>
              <a:rPr lang="es-ES_tradnl" sz="2400" dirty="0" smtClean="0"/>
              <a:t>Ejemplo (Díaz, 2009)</a:t>
            </a:r>
            <a:endParaRPr lang="es-MX" sz="2400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Si el autor aparece dentro de la redacción solo se pone al final el año. Díaz nos dice que el trabajo colaborativo forma parte indispensable del desarrollo integral del niño y que a través de éste podemos lograr un aprendizaje integral en ellos.</a:t>
            </a:r>
          </a:p>
          <a:p>
            <a:r>
              <a:rPr lang="es-ES_tradnl" sz="2400" dirty="0" smtClean="0"/>
              <a:t>Ejemplo (2009.)</a:t>
            </a:r>
          </a:p>
          <a:p>
            <a:r>
              <a:rPr lang="es-ES_tradnl" sz="2400" dirty="0" smtClean="0"/>
              <a:t>Sin comillas. </a:t>
            </a:r>
            <a:endParaRPr lang="es-MX" sz="2400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Cuando la  paráfrasis tienen 2 o más autores, la primera vez se citan todos y en las menciones subsiguientes solo se escribe el apellido del primer autor, seguido de la frase </a:t>
            </a:r>
            <a:r>
              <a:rPr lang="es-ES_tradnl" sz="2400" i="1" dirty="0" err="1" smtClean="0"/>
              <a:t>et.al</a:t>
            </a:r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Presentación en pantalla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</dc:creator>
  <cp:lastModifiedBy>erika</cp:lastModifiedBy>
  <cp:revision>2</cp:revision>
  <dcterms:modified xsi:type="dcterms:W3CDTF">2017-02-27T13:26:30Z</dcterms:modified>
</cp:coreProperties>
</file>