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22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96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53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74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14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85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626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34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29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21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31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D4C23-0A78-4EBD-BC70-A4615A55653B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12AE-44AE-42C3-9C66-DD756D7C8C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95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4572000" y="4060346"/>
            <a:ext cx="4284476" cy="2753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2 Grupo"/>
          <p:cNvGrpSpPr/>
          <p:nvPr/>
        </p:nvGrpSpPr>
        <p:grpSpPr>
          <a:xfrm>
            <a:off x="251520" y="171914"/>
            <a:ext cx="8568952" cy="6641462"/>
            <a:chOff x="179512" y="188640"/>
            <a:chExt cx="8568952" cy="6641462"/>
          </a:xfrm>
        </p:grpSpPr>
        <p:pic>
          <p:nvPicPr>
            <p:cNvPr id="2050" name="Picture 2" descr="Image result for facebook template 20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00"/>
            <a:stretch/>
          </p:blipFill>
          <p:spPr bwMode="auto">
            <a:xfrm>
              <a:off x="179512" y="188640"/>
              <a:ext cx="8568952" cy="3905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1 CuadroTexto"/>
            <p:cNvSpPr txBox="1"/>
            <p:nvPr/>
          </p:nvSpPr>
          <p:spPr>
            <a:xfrm>
              <a:off x="2039438" y="2359913"/>
              <a:ext cx="1454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First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last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name</a:t>
              </a:r>
              <a:endParaRPr lang="es-E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" name="Picture 2" descr="Image result for facebook template 20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927" r="50858"/>
            <a:stretch/>
          </p:blipFill>
          <p:spPr bwMode="auto">
            <a:xfrm>
              <a:off x="179512" y="4077072"/>
              <a:ext cx="4210953" cy="27530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8 CuadroTexto"/>
            <p:cNvSpPr txBox="1"/>
            <p:nvPr/>
          </p:nvSpPr>
          <p:spPr>
            <a:xfrm>
              <a:off x="755576" y="4237814"/>
              <a:ext cx="316835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Profile</a:t>
              </a:r>
              <a:endParaRPr lang="es-MX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Personality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, 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habilities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likes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dislikes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,.</a:t>
              </a:r>
              <a:endParaRPr lang="es-E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20410" y="3800073"/>
              <a:ext cx="60625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Status: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" name="Picture 2" descr="Image result for facebook template 201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60" t="66000" b="3960"/>
            <a:stretch/>
          </p:blipFill>
          <p:spPr bwMode="auto">
            <a:xfrm>
              <a:off x="4572000" y="4165806"/>
              <a:ext cx="4176464" cy="1944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3 CuadroTexto"/>
            <p:cNvSpPr txBox="1"/>
            <p:nvPr/>
          </p:nvSpPr>
          <p:spPr>
            <a:xfrm>
              <a:off x="4644008" y="4320855"/>
              <a:ext cx="774571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Birthday</a:t>
              </a:r>
              <a:endParaRPr lang="es-E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644008" y="4824911"/>
              <a:ext cx="111440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Favorite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Food</a:t>
              </a:r>
              <a:endParaRPr lang="es-E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4638447" y="5256959"/>
              <a:ext cx="1157689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Favorite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 Color</a:t>
              </a:r>
              <a:endParaRPr lang="es-E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644008" y="5677974"/>
              <a:ext cx="129509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Favorite</a:t>
              </a:r>
              <a:r>
                <a:rPr lang="es-MX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MX" sz="1200" b="1" dirty="0" err="1" smtClean="0">
                  <a:latin typeface="Times New Roman" pitchFamily="18" charset="0"/>
                  <a:cs typeface="Times New Roman" pitchFamily="18" charset="0"/>
                </a:rPr>
                <a:t>Activity</a:t>
              </a:r>
              <a:endParaRPr lang="es-E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3" name="Picture 2" descr="Image result for facebook template 20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60" t="88082" b="3960"/>
          <a:stretch/>
        </p:blipFill>
        <p:spPr bwMode="auto">
          <a:xfrm rot="10800000">
            <a:off x="4572000" y="6093296"/>
            <a:ext cx="4176464" cy="51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4716016" y="6248345"/>
            <a:ext cx="214719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MX" sz="1200" b="1" dirty="0" smtClean="0">
                <a:latin typeface="Times New Roman" pitchFamily="18" charset="0"/>
                <a:cs typeface="Times New Roman" pitchFamily="18" charset="0"/>
              </a:rPr>
              <a:t>Time I do </a:t>
            </a:r>
            <a:r>
              <a:rPr lang="es-MX" sz="1200" b="1" dirty="0" err="1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es-MX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200" b="1" dirty="0" err="1" smtClean="0">
                <a:latin typeface="Times New Roman" pitchFamily="18" charset="0"/>
                <a:cs typeface="Times New Roman" pitchFamily="18" charset="0"/>
              </a:rPr>
              <a:t>favorite</a:t>
            </a:r>
            <a:r>
              <a:rPr lang="es-MX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200" b="1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endParaRPr lang="es-ES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8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2018-01-08T15:01:47Z</dcterms:created>
  <dcterms:modified xsi:type="dcterms:W3CDTF">2018-01-08T15:30:02Z</dcterms:modified>
</cp:coreProperties>
</file>