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3F4-0954-4057-AEBA-9F382FF74AA5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FC7C5-B091-4394-811D-232A66A4AC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479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3F4-0954-4057-AEBA-9F382FF74AA5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FC7C5-B091-4394-811D-232A66A4AC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513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3F4-0954-4057-AEBA-9F382FF74AA5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FC7C5-B091-4394-811D-232A66A4AC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66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3F4-0954-4057-AEBA-9F382FF74AA5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FC7C5-B091-4394-811D-232A66A4AC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569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3F4-0954-4057-AEBA-9F382FF74AA5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FC7C5-B091-4394-811D-232A66A4AC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7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3F4-0954-4057-AEBA-9F382FF74AA5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FC7C5-B091-4394-811D-232A66A4AC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159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3F4-0954-4057-AEBA-9F382FF74AA5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FC7C5-B091-4394-811D-232A66A4AC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840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3F4-0954-4057-AEBA-9F382FF74AA5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FC7C5-B091-4394-811D-232A66A4AC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780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3F4-0954-4057-AEBA-9F382FF74AA5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FC7C5-B091-4394-811D-232A66A4AC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857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3F4-0954-4057-AEBA-9F382FF74AA5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FC7C5-B091-4394-811D-232A66A4AC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999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3F4-0954-4057-AEBA-9F382FF74AA5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FC7C5-B091-4394-811D-232A66A4AC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393F4-0954-4057-AEBA-9F382FF74AA5}" type="datetimeFigureOut">
              <a:rPr lang="es-MX" smtClean="0"/>
              <a:t>23/04/2018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FC7C5-B091-4394-811D-232A66A4AC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1443" y="1"/>
            <a:ext cx="11346286" cy="1341119"/>
          </a:xfrm>
        </p:spPr>
        <p:txBody>
          <a:bodyPr>
            <a:normAutofit/>
          </a:bodyPr>
          <a:lstStyle/>
          <a:p>
            <a:r>
              <a:rPr lang="es-MX" sz="1400" dirty="0" smtClean="0"/>
              <a:t>Nombre del alumno:________________________________</a:t>
            </a:r>
            <a:br>
              <a:rPr lang="es-MX" sz="1400" dirty="0" smtClean="0"/>
            </a:br>
            <a:r>
              <a:rPr lang="es-MX" sz="1400" dirty="0" smtClean="0"/>
              <a:t>Curso____________________  grado y sección ___________</a:t>
            </a:r>
            <a:br>
              <a:rPr lang="es-MX" sz="1400" dirty="0" smtClean="0"/>
            </a:br>
            <a:r>
              <a:rPr lang="es-MX" sz="1400" dirty="0" smtClean="0"/>
              <a:t>Fecha ________________</a:t>
            </a:r>
            <a:br>
              <a:rPr lang="es-MX" sz="1400" dirty="0" smtClean="0"/>
            </a:br>
            <a:r>
              <a:rPr lang="es-MX" sz="1400" dirty="0" smtClean="0"/>
              <a:t>Puntos _______________    calificación _______________</a:t>
            </a:r>
            <a:br>
              <a:rPr lang="es-MX" sz="1400" dirty="0" smtClean="0"/>
            </a:br>
            <a:r>
              <a:rPr lang="es-MX" sz="1400" dirty="0" smtClean="0"/>
              <a:t>El alumno describirá las características de los diferentes documentos académicos </a:t>
            </a:r>
            <a:br>
              <a:rPr lang="es-MX" sz="1400" dirty="0" smtClean="0"/>
            </a:br>
            <a:endParaRPr lang="es-MX" sz="1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Picture 4" descr="Resultado de imagen para rubrica para evaluar cuadros comparativ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2" t="12209" r="10641" b="5195"/>
          <a:stretch/>
        </p:blipFill>
        <p:spPr bwMode="auto">
          <a:xfrm>
            <a:off x="243840" y="1341120"/>
            <a:ext cx="11724640" cy="5304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5963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Nombre del alumno:________________________________ Curso____________________  grado y sección ___________ Fecha ________________ Puntos _______________    calificación _______________ El alumno describirá las características de los diferentes documentos académicos  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alumno:________________________________ Curso____________________  grado y sección ___________ Fecha ________________ Puntos _______________    calificación _______________ El alumno describirá las características de los diferentes documentos académicos  </dc:title>
  <dc:creator>Usuario</dc:creator>
  <cp:lastModifiedBy>Usuario</cp:lastModifiedBy>
  <cp:revision>1</cp:revision>
  <dcterms:created xsi:type="dcterms:W3CDTF">2018-04-23T14:24:01Z</dcterms:created>
  <dcterms:modified xsi:type="dcterms:W3CDTF">2018-04-23T14:24:25Z</dcterms:modified>
</cp:coreProperties>
</file>