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50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8232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717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967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95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4880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966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5873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001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79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202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5657F-7195-41C5-BDD6-044D91E449CF}" type="datetimeFigureOut">
              <a:rPr lang="es-MX" smtClean="0"/>
              <a:t>06/06/2018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3AA2D-4158-4C55-A147-592BD1A76F5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121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Imagen 3" descr="Descripción: Hand Drawn Back to School Doodle 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10" b="44038"/>
          <a:stretch>
            <a:fillRect/>
          </a:stretch>
        </p:blipFill>
        <p:spPr bwMode="auto">
          <a:xfrm>
            <a:off x="4249737" y="38316"/>
            <a:ext cx="4894263" cy="66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Imagen 4" descr="Descripción: Hand Drawn Back to School Doodle S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6138" r="59016"/>
          <a:stretch>
            <a:fillRect/>
          </a:stretch>
        </p:blipFill>
        <p:spPr bwMode="auto">
          <a:xfrm>
            <a:off x="0" y="3213316"/>
            <a:ext cx="795337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magen 5" descr="Descripción: Hand Drawn Back to School Doodle 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016" b="-2"/>
          <a:stretch>
            <a:fillRect/>
          </a:stretch>
        </p:blipFill>
        <p:spPr bwMode="auto">
          <a:xfrm>
            <a:off x="0" y="0"/>
            <a:ext cx="4371976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Imagen 6" descr="Descripción: Hand Drawn Back to School Doodle S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8" r="14110"/>
          <a:stretch>
            <a:fillRect/>
          </a:stretch>
        </p:blipFill>
        <p:spPr bwMode="auto">
          <a:xfrm>
            <a:off x="0" y="703479"/>
            <a:ext cx="75565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magen 7" descr="Descripción: Hand Drawn Back to School Doodle S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8" r="14110"/>
          <a:stretch>
            <a:fillRect/>
          </a:stretch>
        </p:blipFill>
        <p:spPr bwMode="auto">
          <a:xfrm>
            <a:off x="8436986" y="1986178"/>
            <a:ext cx="665162" cy="489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Imagen 8" descr="Descripción: Hand Drawn Back to School Doodle S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16138" r="59016"/>
          <a:stretch>
            <a:fillRect/>
          </a:stretch>
        </p:blipFill>
        <p:spPr bwMode="auto">
          <a:xfrm>
            <a:off x="8424863" y="48796"/>
            <a:ext cx="661987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9" descr="Descripción: Hand Drawn Back to School Doodle 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38" t="59016" b="-2"/>
          <a:stretch>
            <a:fillRect/>
          </a:stretch>
        </p:blipFill>
        <p:spPr bwMode="auto">
          <a:xfrm>
            <a:off x="5630192" y="6206115"/>
            <a:ext cx="3513808" cy="66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magen 10" descr="Descripción: Hand Drawn Back to School Doodle 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10" b="44038"/>
          <a:stretch>
            <a:fillRect/>
          </a:stretch>
        </p:blipFill>
        <p:spPr bwMode="auto">
          <a:xfrm>
            <a:off x="795337" y="6192837"/>
            <a:ext cx="4894263" cy="66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Imagen 1" descr="Descripción: Descripción: Resultado de imagen para escudo escuela normal de educacion preescolar saltill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445" y="867582"/>
            <a:ext cx="10191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1695416" y="838200"/>
            <a:ext cx="542193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ESCUELA NORMAL DE EDUCACIÓN PREESCOLAR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686281" y="1292821"/>
            <a:ext cx="61052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Lic. Diana Cerda </a:t>
            </a: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Orocio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2031232" y="2125886"/>
            <a:ext cx="5508104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tecnología informática aplicada en los centros escolares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Moed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Villalobos Durán 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Itzel  García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N° de lista 21 y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1148880" y="1629582"/>
            <a:ext cx="727280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Unidad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Tema: 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Ambientes educativos 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911214" y="3235618"/>
            <a:ext cx="7524328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Competencia a desarrollar: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Planea el uso de las herramientas acordes a los ambientes educativos, y evalúa el impacto que tienen en el aprendizaje de los estudiantes.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Aprendizaje esperado: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Propuestas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didácticas usando herramientas digitales en ambientes educativos.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514311" y="5026126"/>
            <a:ext cx="62904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Rasgos o competencias esperadas del perfil de egreso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Usa las TIC como herramienta de enseñanza y aprendizaje.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Saltillo, Coahuila 26 de mayo del 2018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74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1" y="116632"/>
            <a:ext cx="9042400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489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14" y="188640"/>
            <a:ext cx="8939213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61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" y="404664"/>
            <a:ext cx="8939213" cy="177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7322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109</Words>
  <Application>Microsoft Office PowerPoint</Application>
  <PresentationFormat>Presentación en pantalla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duran</dc:creator>
  <cp:lastModifiedBy>MQ</cp:lastModifiedBy>
  <cp:revision>2</cp:revision>
  <dcterms:created xsi:type="dcterms:W3CDTF">2018-05-27T19:25:02Z</dcterms:created>
  <dcterms:modified xsi:type="dcterms:W3CDTF">2018-06-06T16:32:56Z</dcterms:modified>
</cp:coreProperties>
</file>