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1" r:id="rId2"/>
    <p:sldId id="257" r:id="rId3"/>
    <p:sldId id="260" r:id="rId4"/>
    <p:sldId id="258" r:id="rId5"/>
  </p:sldIdLst>
  <p:sldSz cx="18311813" cy="14417675"/>
  <p:notesSz cx="6858000" cy="9144000"/>
  <p:defaultTextStyle>
    <a:defPPr>
      <a:defRPr lang="en-US"/>
    </a:defPPr>
    <a:lvl1pPr marL="0" algn="l" defTabSz="1570939" rtl="0" eaLnBrk="1" latinLnBrk="0" hangingPunct="1">
      <a:defRPr sz="3092" kern="1200">
        <a:solidFill>
          <a:schemeClr val="tx1"/>
        </a:solidFill>
        <a:latin typeface="+mn-lt"/>
        <a:ea typeface="+mn-ea"/>
        <a:cs typeface="+mn-cs"/>
      </a:defRPr>
    </a:lvl1pPr>
    <a:lvl2pPr marL="785470" algn="l" defTabSz="1570939" rtl="0" eaLnBrk="1" latinLnBrk="0" hangingPunct="1">
      <a:defRPr sz="3092" kern="1200">
        <a:solidFill>
          <a:schemeClr val="tx1"/>
        </a:solidFill>
        <a:latin typeface="+mn-lt"/>
        <a:ea typeface="+mn-ea"/>
        <a:cs typeface="+mn-cs"/>
      </a:defRPr>
    </a:lvl2pPr>
    <a:lvl3pPr marL="1570939" algn="l" defTabSz="1570939" rtl="0" eaLnBrk="1" latinLnBrk="0" hangingPunct="1">
      <a:defRPr sz="3092" kern="1200">
        <a:solidFill>
          <a:schemeClr val="tx1"/>
        </a:solidFill>
        <a:latin typeface="+mn-lt"/>
        <a:ea typeface="+mn-ea"/>
        <a:cs typeface="+mn-cs"/>
      </a:defRPr>
    </a:lvl3pPr>
    <a:lvl4pPr marL="2356409" algn="l" defTabSz="1570939" rtl="0" eaLnBrk="1" latinLnBrk="0" hangingPunct="1">
      <a:defRPr sz="3092" kern="1200">
        <a:solidFill>
          <a:schemeClr val="tx1"/>
        </a:solidFill>
        <a:latin typeface="+mn-lt"/>
        <a:ea typeface="+mn-ea"/>
        <a:cs typeface="+mn-cs"/>
      </a:defRPr>
    </a:lvl4pPr>
    <a:lvl5pPr marL="3141878" algn="l" defTabSz="1570939" rtl="0" eaLnBrk="1" latinLnBrk="0" hangingPunct="1">
      <a:defRPr sz="3092" kern="1200">
        <a:solidFill>
          <a:schemeClr val="tx1"/>
        </a:solidFill>
        <a:latin typeface="+mn-lt"/>
        <a:ea typeface="+mn-ea"/>
        <a:cs typeface="+mn-cs"/>
      </a:defRPr>
    </a:lvl5pPr>
    <a:lvl6pPr marL="3927348" algn="l" defTabSz="1570939" rtl="0" eaLnBrk="1" latinLnBrk="0" hangingPunct="1">
      <a:defRPr sz="3092" kern="1200">
        <a:solidFill>
          <a:schemeClr val="tx1"/>
        </a:solidFill>
        <a:latin typeface="+mn-lt"/>
        <a:ea typeface="+mn-ea"/>
        <a:cs typeface="+mn-cs"/>
      </a:defRPr>
    </a:lvl6pPr>
    <a:lvl7pPr marL="4712818" algn="l" defTabSz="1570939" rtl="0" eaLnBrk="1" latinLnBrk="0" hangingPunct="1">
      <a:defRPr sz="3092" kern="1200">
        <a:solidFill>
          <a:schemeClr val="tx1"/>
        </a:solidFill>
        <a:latin typeface="+mn-lt"/>
        <a:ea typeface="+mn-ea"/>
        <a:cs typeface="+mn-cs"/>
      </a:defRPr>
    </a:lvl7pPr>
    <a:lvl8pPr marL="5498287" algn="l" defTabSz="1570939" rtl="0" eaLnBrk="1" latinLnBrk="0" hangingPunct="1">
      <a:defRPr sz="3092" kern="1200">
        <a:solidFill>
          <a:schemeClr val="tx1"/>
        </a:solidFill>
        <a:latin typeface="+mn-lt"/>
        <a:ea typeface="+mn-ea"/>
        <a:cs typeface="+mn-cs"/>
      </a:defRPr>
    </a:lvl8pPr>
    <a:lvl9pPr marL="6283757" algn="l" defTabSz="1570939" rtl="0" eaLnBrk="1" latinLnBrk="0" hangingPunct="1">
      <a:defRPr sz="309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41">
          <p15:clr>
            <a:srgbClr val="A4A3A4"/>
          </p15:clr>
        </p15:guide>
        <p15:guide id="2" pos="57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36" d="100"/>
          <a:sy n="36" d="100"/>
        </p:scale>
        <p:origin x="1314" y="18"/>
      </p:cViewPr>
      <p:guideLst>
        <p:guide orient="horz" pos="4541"/>
        <p:guide pos="57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8919C3-FAB2-4E9F-8456-340D63A43FDF}" type="datetimeFigureOut">
              <a:rPr lang="es-MX" smtClean="0"/>
              <a:t>28/05/2018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50950" y="685800"/>
            <a:ext cx="43561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E9D19-F0BD-484D-B5A8-7074A687DE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2968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CBA45B-6DA9-4AB5-AA7C-74E91CACA194}" type="slidenum">
              <a:rPr lang="es-MX" smtClean="0"/>
              <a:pPr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2640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3386" y="2359560"/>
            <a:ext cx="15565041" cy="5019487"/>
          </a:xfrm>
        </p:spPr>
        <p:txBody>
          <a:bodyPr anchor="b"/>
          <a:lstStyle>
            <a:lvl1pPr algn="ctr">
              <a:defRPr sz="12016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8977" y="7572618"/>
            <a:ext cx="13733860" cy="3480933"/>
          </a:xfrm>
        </p:spPr>
        <p:txBody>
          <a:bodyPr/>
          <a:lstStyle>
            <a:lvl1pPr marL="0" indent="0" algn="ctr">
              <a:buNone/>
              <a:defRPr sz="4806"/>
            </a:lvl1pPr>
            <a:lvl2pPr marL="915589" indent="0" algn="ctr">
              <a:buNone/>
              <a:defRPr sz="4005"/>
            </a:lvl2pPr>
            <a:lvl3pPr marL="1831177" indent="0" algn="ctr">
              <a:buNone/>
              <a:defRPr sz="3605"/>
            </a:lvl3pPr>
            <a:lvl4pPr marL="2746766" indent="0" algn="ctr">
              <a:buNone/>
              <a:defRPr sz="3204"/>
            </a:lvl4pPr>
            <a:lvl5pPr marL="3662355" indent="0" algn="ctr">
              <a:buNone/>
              <a:defRPr sz="3204"/>
            </a:lvl5pPr>
            <a:lvl6pPr marL="4577944" indent="0" algn="ctr">
              <a:buNone/>
              <a:defRPr sz="3204"/>
            </a:lvl6pPr>
            <a:lvl7pPr marL="5493532" indent="0" algn="ctr">
              <a:buNone/>
              <a:defRPr sz="3204"/>
            </a:lvl7pPr>
            <a:lvl8pPr marL="6409121" indent="0" algn="ctr">
              <a:buNone/>
              <a:defRPr sz="3204"/>
            </a:lvl8pPr>
            <a:lvl9pPr marL="7324710" indent="0" algn="ctr">
              <a:buNone/>
              <a:defRPr sz="3204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F3B1-52AB-4E70-9063-6D3C7B062B26}" type="datetimeFigureOut">
              <a:rPr lang="en-US" smtClean="0"/>
              <a:pPr/>
              <a:t>5/28/2018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7C39E-19C7-4FFE-B857-4FF8D48A6A7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82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F3B1-52AB-4E70-9063-6D3C7B062B26}" type="datetimeFigureOut">
              <a:rPr lang="en-US" smtClean="0"/>
              <a:pPr/>
              <a:t>5/28/2018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7C39E-19C7-4FFE-B857-4FF8D48A6A7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253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104392" y="767608"/>
            <a:ext cx="3948485" cy="1221831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8938" y="767608"/>
            <a:ext cx="11616556" cy="1221831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F3B1-52AB-4E70-9063-6D3C7B062B26}" type="datetimeFigureOut">
              <a:rPr lang="en-US" smtClean="0"/>
              <a:pPr/>
              <a:t>5/28/2018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7C39E-19C7-4FFE-B857-4FF8D48A6A7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84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F3B1-52AB-4E70-9063-6D3C7B062B26}" type="datetimeFigureOut">
              <a:rPr lang="en-US" smtClean="0"/>
              <a:pPr/>
              <a:t>5/28/2018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7C39E-19C7-4FFE-B857-4FF8D48A6A7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64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9401" y="3594411"/>
            <a:ext cx="15793939" cy="5997351"/>
          </a:xfrm>
        </p:spPr>
        <p:txBody>
          <a:bodyPr anchor="b"/>
          <a:lstStyle>
            <a:lvl1pPr>
              <a:defRPr sz="12016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9401" y="9648499"/>
            <a:ext cx="15793939" cy="3153865"/>
          </a:xfrm>
        </p:spPr>
        <p:txBody>
          <a:bodyPr/>
          <a:lstStyle>
            <a:lvl1pPr marL="0" indent="0">
              <a:buNone/>
              <a:defRPr sz="4806">
                <a:solidFill>
                  <a:schemeClr val="tx1"/>
                </a:solidFill>
              </a:defRPr>
            </a:lvl1pPr>
            <a:lvl2pPr marL="915589" indent="0">
              <a:buNone/>
              <a:defRPr sz="4005">
                <a:solidFill>
                  <a:schemeClr val="tx1">
                    <a:tint val="75000"/>
                  </a:schemeClr>
                </a:solidFill>
              </a:defRPr>
            </a:lvl2pPr>
            <a:lvl3pPr marL="1831177" indent="0">
              <a:buNone/>
              <a:defRPr sz="3605">
                <a:solidFill>
                  <a:schemeClr val="tx1">
                    <a:tint val="75000"/>
                  </a:schemeClr>
                </a:solidFill>
              </a:defRPr>
            </a:lvl3pPr>
            <a:lvl4pPr marL="2746766" indent="0">
              <a:buNone/>
              <a:defRPr sz="3204">
                <a:solidFill>
                  <a:schemeClr val="tx1">
                    <a:tint val="75000"/>
                  </a:schemeClr>
                </a:solidFill>
              </a:defRPr>
            </a:lvl4pPr>
            <a:lvl5pPr marL="3662355" indent="0">
              <a:buNone/>
              <a:defRPr sz="3204">
                <a:solidFill>
                  <a:schemeClr val="tx1">
                    <a:tint val="75000"/>
                  </a:schemeClr>
                </a:solidFill>
              </a:defRPr>
            </a:lvl5pPr>
            <a:lvl6pPr marL="4577944" indent="0">
              <a:buNone/>
              <a:defRPr sz="3204">
                <a:solidFill>
                  <a:schemeClr val="tx1">
                    <a:tint val="75000"/>
                  </a:schemeClr>
                </a:solidFill>
              </a:defRPr>
            </a:lvl6pPr>
            <a:lvl7pPr marL="5493532" indent="0">
              <a:buNone/>
              <a:defRPr sz="3204">
                <a:solidFill>
                  <a:schemeClr val="tx1">
                    <a:tint val="75000"/>
                  </a:schemeClr>
                </a:solidFill>
              </a:defRPr>
            </a:lvl7pPr>
            <a:lvl8pPr marL="6409121" indent="0">
              <a:buNone/>
              <a:defRPr sz="3204">
                <a:solidFill>
                  <a:schemeClr val="tx1">
                    <a:tint val="75000"/>
                  </a:schemeClr>
                </a:solidFill>
              </a:defRPr>
            </a:lvl8pPr>
            <a:lvl9pPr marL="7324710" indent="0">
              <a:buNone/>
              <a:defRPr sz="320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F3B1-52AB-4E70-9063-6D3C7B062B26}" type="datetimeFigureOut">
              <a:rPr lang="en-US" smtClean="0"/>
              <a:pPr/>
              <a:t>5/28/2018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7C39E-19C7-4FFE-B857-4FF8D48A6A7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352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8937" y="3838039"/>
            <a:ext cx="7782521" cy="914788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70355" y="3838039"/>
            <a:ext cx="7782521" cy="914788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F3B1-52AB-4E70-9063-6D3C7B062B26}" type="datetimeFigureOut">
              <a:rPr lang="en-US" smtClean="0"/>
              <a:pPr/>
              <a:t>5/28/2018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7C39E-19C7-4FFE-B857-4FF8D48A6A7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551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322" y="767611"/>
            <a:ext cx="15793939" cy="278675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324" y="3534334"/>
            <a:ext cx="7746754" cy="1732122"/>
          </a:xfrm>
        </p:spPr>
        <p:txBody>
          <a:bodyPr anchor="b"/>
          <a:lstStyle>
            <a:lvl1pPr marL="0" indent="0">
              <a:buNone/>
              <a:defRPr sz="4806" b="1"/>
            </a:lvl1pPr>
            <a:lvl2pPr marL="915589" indent="0">
              <a:buNone/>
              <a:defRPr sz="4005" b="1"/>
            </a:lvl2pPr>
            <a:lvl3pPr marL="1831177" indent="0">
              <a:buNone/>
              <a:defRPr sz="3605" b="1"/>
            </a:lvl3pPr>
            <a:lvl4pPr marL="2746766" indent="0">
              <a:buNone/>
              <a:defRPr sz="3204" b="1"/>
            </a:lvl4pPr>
            <a:lvl5pPr marL="3662355" indent="0">
              <a:buNone/>
              <a:defRPr sz="3204" b="1"/>
            </a:lvl5pPr>
            <a:lvl6pPr marL="4577944" indent="0">
              <a:buNone/>
              <a:defRPr sz="3204" b="1"/>
            </a:lvl6pPr>
            <a:lvl7pPr marL="5493532" indent="0">
              <a:buNone/>
              <a:defRPr sz="3204" b="1"/>
            </a:lvl7pPr>
            <a:lvl8pPr marL="6409121" indent="0">
              <a:buNone/>
              <a:defRPr sz="3204" b="1"/>
            </a:lvl8pPr>
            <a:lvl9pPr marL="7324710" indent="0">
              <a:buNone/>
              <a:defRPr sz="3204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324" y="5266456"/>
            <a:ext cx="7746754" cy="774616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70356" y="3534334"/>
            <a:ext cx="7784906" cy="1732122"/>
          </a:xfrm>
        </p:spPr>
        <p:txBody>
          <a:bodyPr anchor="b"/>
          <a:lstStyle>
            <a:lvl1pPr marL="0" indent="0">
              <a:buNone/>
              <a:defRPr sz="4806" b="1"/>
            </a:lvl1pPr>
            <a:lvl2pPr marL="915589" indent="0">
              <a:buNone/>
              <a:defRPr sz="4005" b="1"/>
            </a:lvl2pPr>
            <a:lvl3pPr marL="1831177" indent="0">
              <a:buNone/>
              <a:defRPr sz="3605" b="1"/>
            </a:lvl3pPr>
            <a:lvl4pPr marL="2746766" indent="0">
              <a:buNone/>
              <a:defRPr sz="3204" b="1"/>
            </a:lvl4pPr>
            <a:lvl5pPr marL="3662355" indent="0">
              <a:buNone/>
              <a:defRPr sz="3204" b="1"/>
            </a:lvl5pPr>
            <a:lvl6pPr marL="4577944" indent="0">
              <a:buNone/>
              <a:defRPr sz="3204" b="1"/>
            </a:lvl6pPr>
            <a:lvl7pPr marL="5493532" indent="0">
              <a:buNone/>
              <a:defRPr sz="3204" b="1"/>
            </a:lvl7pPr>
            <a:lvl8pPr marL="6409121" indent="0">
              <a:buNone/>
              <a:defRPr sz="3204" b="1"/>
            </a:lvl8pPr>
            <a:lvl9pPr marL="7324710" indent="0">
              <a:buNone/>
              <a:defRPr sz="3204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70356" y="5266456"/>
            <a:ext cx="7784906" cy="774616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F3B1-52AB-4E70-9063-6D3C7B062B26}" type="datetimeFigureOut">
              <a:rPr lang="en-US" smtClean="0"/>
              <a:pPr/>
              <a:t>5/28/2018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7C39E-19C7-4FFE-B857-4FF8D48A6A7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596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F3B1-52AB-4E70-9063-6D3C7B062B26}" type="datetimeFigureOut">
              <a:rPr lang="en-US" smtClean="0"/>
              <a:pPr/>
              <a:t>5/28/2018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7C39E-19C7-4FFE-B857-4FF8D48A6A7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126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F3B1-52AB-4E70-9063-6D3C7B062B26}" type="datetimeFigureOut">
              <a:rPr lang="en-US" smtClean="0"/>
              <a:pPr/>
              <a:t>5/28/2018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7C39E-19C7-4FFE-B857-4FF8D48A6A7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397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322" y="961178"/>
            <a:ext cx="5906036" cy="3364124"/>
          </a:xfrm>
        </p:spPr>
        <p:txBody>
          <a:bodyPr anchor="b"/>
          <a:lstStyle>
            <a:lvl1pPr>
              <a:defRPr sz="6408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84906" y="2075881"/>
            <a:ext cx="9270355" cy="10245894"/>
          </a:xfrm>
        </p:spPr>
        <p:txBody>
          <a:bodyPr/>
          <a:lstStyle>
            <a:lvl1pPr>
              <a:defRPr sz="6408"/>
            </a:lvl1pPr>
            <a:lvl2pPr>
              <a:defRPr sz="5607"/>
            </a:lvl2pPr>
            <a:lvl3pPr>
              <a:defRPr sz="4806"/>
            </a:lvl3pPr>
            <a:lvl4pPr>
              <a:defRPr sz="4005"/>
            </a:lvl4pPr>
            <a:lvl5pPr>
              <a:defRPr sz="4005"/>
            </a:lvl5pPr>
            <a:lvl6pPr>
              <a:defRPr sz="4005"/>
            </a:lvl6pPr>
            <a:lvl7pPr>
              <a:defRPr sz="4005"/>
            </a:lvl7pPr>
            <a:lvl8pPr>
              <a:defRPr sz="4005"/>
            </a:lvl8pPr>
            <a:lvl9pPr>
              <a:defRPr sz="400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61322" y="4325302"/>
            <a:ext cx="5906036" cy="8013158"/>
          </a:xfrm>
        </p:spPr>
        <p:txBody>
          <a:bodyPr/>
          <a:lstStyle>
            <a:lvl1pPr marL="0" indent="0">
              <a:buNone/>
              <a:defRPr sz="3204"/>
            </a:lvl1pPr>
            <a:lvl2pPr marL="915589" indent="0">
              <a:buNone/>
              <a:defRPr sz="2804"/>
            </a:lvl2pPr>
            <a:lvl3pPr marL="1831177" indent="0">
              <a:buNone/>
              <a:defRPr sz="2403"/>
            </a:lvl3pPr>
            <a:lvl4pPr marL="2746766" indent="0">
              <a:buNone/>
              <a:defRPr sz="2003"/>
            </a:lvl4pPr>
            <a:lvl5pPr marL="3662355" indent="0">
              <a:buNone/>
              <a:defRPr sz="2003"/>
            </a:lvl5pPr>
            <a:lvl6pPr marL="4577944" indent="0">
              <a:buNone/>
              <a:defRPr sz="2003"/>
            </a:lvl6pPr>
            <a:lvl7pPr marL="5493532" indent="0">
              <a:buNone/>
              <a:defRPr sz="2003"/>
            </a:lvl7pPr>
            <a:lvl8pPr marL="6409121" indent="0">
              <a:buNone/>
              <a:defRPr sz="2003"/>
            </a:lvl8pPr>
            <a:lvl9pPr marL="7324710" indent="0">
              <a:buNone/>
              <a:defRPr sz="2003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F3B1-52AB-4E70-9063-6D3C7B062B26}" type="datetimeFigureOut">
              <a:rPr lang="en-US" smtClean="0"/>
              <a:pPr/>
              <a:t>5/28/2018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7C39E-19C7-4FFE-B857-4FF8D48A6A7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916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322" y="961178"/>
            <a:ext cx="5906036" cy="3364124"/>
          </a:xfrm>
        </p:spPr>
        <p:txBody>
          <a:bodyPr anchor="b"/>
          <a:lstStyle>
            <a:lvl1pPr>
              <a:defRPr sz="6408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84906" y="2075881"/>
            <a:ext cx="9270355" cy="10245894"/>
          </a:xfrm>
        </p:spPr>
        <p:txBody>
          <a:bodyPr anchor="t"/>
          <a:lstStyle>
            <a:lvl1pPr marL="0" indent="0">
              <a:buNone/>
              <a:defRPr sz="6408"/>
            </a:lvl1pPr>
            <a:lvl2pPr marL="915589" indent="0">
              <a:buNone/>
              <a:defRPr sz="5607"/>
            </a:lvl2pPr>
            <a:lvl3pPr marL="1831177" indent="0">
              <a:buNone/>
              <a:defRPr sz="4806"/>
            </a:lvl3pPr>
            <a:lvl4pPr marL="2746766" indent="0">
              <a:buNone/>
              <a:defRPr sz="4005"/>
            </a:lvl4pPr>
            <a:lvl5pPr marL="3662355" indent="0">
              <a:buNone/>
              <a:defRPr sz="4005"/>
            </a:lvl5pPr>
            <a:lvl6pPr marL="4577944" indent="0">
              <a:buNone/>
              <a:defRPr sz="4005"/>
            </a:lvl6pPr>
            <a:lvl7pPr marL="5493532" indent="0">
              <a:buNone/>
              <a:defRPr sz="4005"/>
            </a:lvl7pPr>
            <a:lvl8pPr marL="6409121" indent="0">
              <a:buNone/>
              <a:defRPr sz="4005"/>
            </a:lvl8pPr>
            <a:lvl9pPr marL="7324710" indent="0">
              <a:buNone/>
              <a:defRPr sz="4005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61322" y="4325302"/>
            <a:ext cx="5906036" cy="8013158"/>
          </a:xfrm>
        </p:spPr>
        <p:txBody>
          <a:bodyPr/>
          <a:lstStyle>
            <a:lvl1pPr marL="0" indent="0">
              <a:buNone/>
              <a:defRPr sz="3204"/>
            </a:lvl1pPr>
            <a:lvl2pPr marL="915589" indent="0">
              <a:buNone/>
              <a:defRPr sz="2804"/>
            </a:lvl2pPr>
            <a:lvl3pPr marL="1831177" indent="0">
              <a:buNone/>
              <a:defRPr sz="2403"/>
            </a:lvl3pPr>
            <a:lvl4pPr marL="2746766" indent="0">
              <a:buNone/>
              <a:defRPr sz="2003"/>
            </a:lvl4pPr>
            <a:lvl5pPr marL="3662355" indent="0">
              <a:buNone/>
              <a:defRPr sz="2003"/>
            </a:lvl5pPr>
            <a:lvl6pPr marL="4577944" indent="0">
              <a:buNone/>
              <a:defRPr sz="2003"/>
            </a:lvl6pPr>
            <a:lvl7pPr marL="5493532" indent="0">
              <a:buNone/>
              <a:defRPr sz="2003"/>
            </a:lvl7pPr>
            <a:lvl8pPr marL="6409121" indent="0">
              <a:buNone/>
              <a:defRPr sz="2003"/>
            </a:lvl8pPr>
            <a:lvl9pPr marL="7324710" indent="0">
              <a:buNone/>
              <a:defRPr sz="2003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F3B1-52AB-4E70-9063-6D3C7B062B26}" type="datetimeFigureOut">
              <a:rPr lang="en-US" smtClean="0"/>
              <a:pPr/>
              <a:t>5/28/2018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7C39E-19C7-4FFE-B857-4FF8D48A6A7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507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8937" y="767611"/>
            <a:ext cx="15793939" cy="2786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937" y="3838039"/>
            <a:ext cx="15793939" cy="9147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8937" y="13363052"/>
            <a:ext cx="4120158" cy="7676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9F3B1-52AB-4E70-9063-6D3C7B062B26}" type="datetimeFigureOut">
              <a:rPr lang="en-US" smtClean="0"/>
              <a:pPr/>
              <a:t>5/28/2018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65788" y="13363052"/>
            <a:ext cx="6180237" cy="7676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32718" y="13363052"/>
            <a:ext cx="4120158" cy="7676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7C39E-19C7-4FFE-B857-4FF8D48A6A7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687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31177" rtl="0" eaLnBrk="1" latinLnBrk="0" hangingPunct="1">
        <a:lnSpc>
          <a:spcPct val="90000"/>
        </a:lnSpc>
        <a:spcBef>
          <a:spcPct val="0"/>
        </a:spcBef>
        <a:buNone/>
        <a:defRPr sz="88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794" indent="-457794" algn="l" defTabSz="1831177" rtl="0" eaLnBrk="1" latinLnBrk="0" hangingPunct="1">
        <a:lnSpc>
          <a:spcPct val="90000"/>
        </a:lnSpc>
        <a:spcBef>
          <a:spcPts val="2003"/>
        </a:spcBef>
        <a:buFont typeface="Arial" panose="020B0604020202020204" pitchFamily="34" charset="0"/>
        <a:buChar char="•"/>
        <a:defRPr sz="5607" kern="1200">
          <a:solidFill>
            <a:schemeClr val="tx1"/>
          </a:solidFill>
          <a:latin typeface="+mn-lt"/>
          <a:ea typeface="+mn-ea"/>
          <a:cs typeface="+mn-cs"/>
        </a:defRPr>
      </a:lvl1pPr>
      <a:lvl2pPr marL="1373383" indent="-457794" algn="l" defTabSz="1831177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4806" kern="1200">
          <a:solidFill>
            <a:schemeClr val="tx1"/>
          </a:solidFill>
          <a:latin typeface="+mn-lt"/>
          <a:ea typeface="+mn-ea"/>
          <a:cs typeface="+mn-cs"/>
        </a:defRPr>
      </a:lvl2pPr>
      <a:lvl3pPr marL="2288972" indent="-457794" algn="l" defTabSz="1831177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4005" kern="1200">
          <a:solidFill>
            <a:schemeClr val="tx1"/>
          </a:solidFill>
          <a:latin typeface="+mn-lt"/>
          <a:ea typeface="+mn-ea"/>
          <a:cs typeface="+mn-cs"/>
        </a:defRPr>
      </a:lvl3pPr>
      <a:lvl4pPr marL="3204561" indent="-457794" algn="l" defTabSz="1831177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3605" kern="1200">
          <a:solidFill>
            <a:schemeClr val="tx1"/>
          </a:solidFill>
          <a:latin typeface="+mn-lt"/>
          <a:ea typeface="+mn-ea"/>
          <a:cs typeface="+mn-cs"/>
        </a:defRPr>
      </a:lvl4pPr>
      <a:lvl5pPr marL="4120149" indent="-457794" algn="l" defTabSz="1831177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3605" kern="1200">
          <a:solidFill>
            <a:schemeClr val="tx1"/>
          </a:solidFill>
          <a:latin typeface="+mn-lt"/>
          <a:ea typeface="+mn-ea"/>
          <a:cs typeface="+mn-cs"/>
        </a:defRPr>
      </a:lvl5pPr>
      <a:lvl6pPr marL="5035738" indent="-457794" algn="l" defTabSz="1831177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3605" kern="1200">
          <a:solidFill>
            <a:schemeClr val="tx1"/>
          </a:solidFill>
          <a:latin typeface="+mn-lt"/>
          <a:ea typeface="+mn-ea"/>
          <a:cs typeface="+mn-cs"/>
        </a:defRPr>
      </a:lvl6pPr>
      <a:lvl7pPr marL="5951327" indent="-457794" algn="l" defTabSz="1831177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3605" kern="1200">
          <a:solidFill>
            <a:schemeClr val="tx1"/>
          </a:solidFill>
          <a:latin typeface="+mn-lt"/>
          <a:ea typeface="+mn-ea"/>
          <a:cs typeface="+mn-cs"/>
        </a:defRPr>
      </a:lvl7pPr>
      <a:lvl8pPr marL="6866915" indent="-457794" algn="l" defTabSz="1831177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3605" kern="1200">
          <a:solidFill>
            <a:schemeClr val="tx1"/>
          </a:solidFill>
          <a:latin typeface="+mn-lt"/>
          <a:ea typeface="+mn-ea"/>
          <a:cs typeface="+mn-cs"/>
        </a:defRPr>
      </a:lvl8pPr>
      <a:lvl9pPr marL="7782504" indent="-457794" algn="l" defTabSz="1831177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36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31177" rtl="0" eaLnBrk="1" latinLnBrk="0" hangingPunct="1">
        <a:defRPr sz="3605" kern="1200">
          <a:solidFill>
            <a:schemeClr val="tx1"/>
          </a:solidFill>
          <a:latin typeface="+mn-lt"/>
          <a:ea typeface="+mn-ea"/>
          <a:cs typeface="+mn-cs"/>
        </a:defRPr>
      </a:lvl1pPr>
      <a:lvl2pPr marL="915589" algn="l" defTabSz="1831177" rtl="0" eaLnBrk="1" latinLnBrk="0" hangingPunct="1">
        <a:defRPr sz="3605" kern="1200">
          <a:solidFill>
            <a:schemeClr val="tx1"/>
          </a:solidFill>
          <a:latin typeface="+mn-lt"/>
          <a:ea typeface="+mn-ea"/>
          <a:cs typeface="+mn-cs"/>
        </a:defRPr>
      </a:lvl2pPr>
      <a:lvl3pPr marL="1831177" algn="l" defTabSz="1831177" rtl="0" eaLnBrk="1" latinLnBrk="0" hangingPunct="1">
        <a:defRPr sz="3605" kern="1200">
          <a:solidFill>
            <a:schemeClr val="tx1"/>
          </a:solidFill>
          <a:latin typeface="+mn-lt"/>
          <a:ea typeface="+mn-ea"/>
          <a:cs typeface="+mn-cs"/>
        </a:defRPr>
      </a:lvl3pPr>
      <a:lvl4pPr marL="2746766" algn="l" defTabSz="1831177" rtl="0" eaLnBrk="1" latinLnBrk="0" hangingPunct="1">
        <a:defRPr sz="3605" kern="1200">
          <a:solidFill>
            <a:schemeClr val="tx1"/>
          </a:solidFill>
          <a:latin typeface="+mn-lt"/>
          <a:ea typeface="+mn-ea"/>
          <a:cs typeface="+mn-cs"/>
        </a:defRPr>
      </a:lvl4pPr>
      <a:lvl5pPr marL="3662355" algn="l" defTabSz="1831177" rtl="0" eaLnBrk="1" latinLnBrk="0" hangingPunct="1">
        <a:defRPr sz="3605" kern="1200">
          <a:solidFill>
            <a:schemeClr val="tx1"/>
          </a:solidFill>
          <a:latin typeface="+mn-lt"/>
          <a:ea typeface="+mn-ea"/>
          <a:cs typeface="+mn-cs"/>
        </a:defRPr>
      </a:lvl5pPr>
      <a:lvl6pPr marL="4577944" algn="l" defTabSz="1831177" rtl="0" eaLnBrk="1" latinLnBrk="0" hangingPunct="1">
        <a:defRPr sz="3605" kern="1200">
          <a:solidFill>
            <a:schemeClr val="tx1"/>
          </a:solidFill>
          <a:latin typeface="+mn-lt"/>
          <a:ea typeface="+mn-ea"/>
          <a:cs typeface="+mn-cs"/>
        </a:defRPr>
      </a:lvl6pPr>
      <a:lvl7pPr marL="5493532" algn="l" defTabSz="1831177" rtl="0" eaLnBrk="1" latinLnBrk="0" hangingPunct="1">
        <a:defRPr sz="3605" kern="1200">
          <a:solidFill>
            <a:schemeClr val="tx1"/>
          </a:solidFill>
          <a:latin typeface="+mn-lt"/>
          <a:ea typeface="+mn-ea"/>
          <a:cs typeface="+mn-cs"/>
        </a:defRPr>
      </a:lvl7pPr>
      <a:lvl8pPr marL="6409121" algn="l" defTabSz="1831177" rtl="0" eaLnBrk="1" latinLnBrk="0" hangingPunct="1">
        <a:defRPr sz="3605" kern="1200">
          <a:solidFill>
            <a:schemeClr val="tx1"/>
          </a:solidFill>
          <a:latin typeface="+mn-lt"/>
          <a:ea typeface="+mn-ea"/>
          <a:cs typeface="+mn-cs"/>
        </a:defRPr>
      </a:lvl8pPr>
      <a:lvl9pPr marL="7324710" algn="l" defTabSz="1831177" rtl="0" eaLnBrk="1" latinLnBrk="0" hangingPunct="1">
        <a:defRPr sz="36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bcjuegos.net/juego/tasty-planet-dino" TargetMode="External"/><Relationship Id="rId2" Type="http://schemas.openxmlformats.org/officeDocument/2006/relationships/hyperlink" Target="https://www.youtube.com/watch?v=F1l0Bh7o-s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4686300" y="4686299"/>
            <a:ext cx="13115924" cy="4657725"/>
          </a:xfrm>
          <a:prstGeom prst="roundRect">
            <a:avLst/>
          </a:prstGeom>
          <a:solidFill>
            <a:srgbClr val="CCECFF"/>
          </a:solidFill>
          <a:ln>
            <a:solidFill>
              <a:srgbClr val="CCE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00">
              <a:defRPr/>
            </a:pPr>
            <a:r>
              <a:rPr lang="es-MX" sz="6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Karla Carolina García Saucedo</a:t>
            </a:r>
            <a:r>
              <a:rPr lang="es-MX" sz="6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#9</a:t>
            </a:r>
          </a:p>
          <a:p>
            <a:pPr defTabSz="914400">
              <a:defRPr/>
            </a:pPr>
            <a:r>
              <a:rPr lang="es-MX" sz="6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Fatima </a:t>
            </a:r>
            <a:r>
              <a:rPr lang="es-MX" sz="6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Araminda</a:t>
            </a:r>
            <a:r>
              <a:rPr lang="es-MX" sz="6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García Samaniego </a:t>
            </a:r>
            <a:r>
              <a:rPr lang="es-MX" sz="6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#8</a:t>
            </a:r>
            <a:endParaRPr lang="en-US" sz="6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4 Marcador de contenido" descr="mascotinha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342900" y="2895600"/>
            <a:ext cx="5307520" cy="95631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129799"/>
              </p:ext>
            </p:extLst>
          </p:nvPr>
        </p:nvGraphicFramePr>
        <p:xfrm>
          <a:off x="371475" y="-92043"/>
          <a:ext cx="17402175" cy="177821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00588"/>
                <a:gridCol w="12701587"/>
              </a:tblGrid>
              <a:tr h="9135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3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Nombre</a:t>
                      </a:r>
                      <a:endParaRPr lang="en-US" sz="3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DB9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Karla Carolina García</a:t>
                      </a:r>
                      <a:r>
                        <a:rPr lang="es-MX" sz="3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Saucedo/ </a:t>
                      </a:r>
                      <a:r>
                        <a:rPr lang="es-MX" sz="3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Fatima</a:t>
                      </a:r>
                      <a:r>
                        <a:rPr lang="es-MX" sz="3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3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Araminda</a:t>
                      </a:r>
                      <a:r>
                        <a:rPr lang="es-MX" sz="3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García Samaniego</a:t>
                      </a:r>
                      <a:endParaRPr lang="en-US" sz="3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DB9EE"/>
                    </a:solidFill>
                  </a:tcPr>
                </a:tc>
              </a:tr>
              <a:tr h="4959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3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Grado</a:t>
                      </a:r>
                      <a:endParaRPr lang="en-US" sz="3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en-US" sz="3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grado</a:t>
                      </a:r>
                      <a:endParaRPr lang="en-US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</a:tr>
              <a:tr h="1331120">
                <a:tc>
                  <a:txBody>
                    <a:bodyPr/>
                    <a:lstStyle/>
                    <a:p>
                      <a:pPr marL="0" marR="0" indent="0" algn="l" defTabSz="18311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3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Propósito de los alumnos</a:t>
                      </a:r>
                      <a:endParaRPr lang="en-US" sz="3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8311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3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Compar</a:t>
                      </a:r>
                      <a:r>
                        <a:rPr lang="es-MX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y argumenta magnitudes</a:t>
                      </a:r>
                      <a:r>
                        <a:rPr lang="es-MX" sz="3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longitud, capacidad, peso y tiempo</a:t>
                      </a:r>
                      <a:r>
                        <a:rPr lang="es-MX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por medio de instrumentos no convencionales</a:t>
                      </a:r>
                      <a:r>
                        <a:rPr lang="es-MX" sz="3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y busca objetos que se le parezca.</a:t>
                      </a:r>
                      <a:endParaRPr lang="en-US" sz="3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95907">
                <a:tc>
                  <a:txBody>
                    <a:bodyPr/>
                    <a:lstStyle/>
                    <a:p>
                      <a:pPr marL="0" marR="0" indent="0" algn="l" defTabSz="18311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3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Campo formativo</a:t>
                      </a:r>
                      <a:endParaRPr lang="es-ES" sz="3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Pensamiento</a:t>
                      </a:r>
                      <a:r>
                        <a:rPr lang="es-ES_tradnl" sz="3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matemático.</a:t>
                      </a:r>
                      <a:endParaRPr lang="es-ES" sz="3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959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3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Aspecto</a:t>
                      </a:r>
                      <a:endParaRPr lang="es-ES" sz="3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Forma, espacio y medida.</a:t>
                      </a:r>
                      <a:endParaRPr lang="es-ES" sz="3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7487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3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Competencia</a:t>
                      </a:r>
                      <a:endParaRPr lang="es-ES" sz="3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DB9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Utiliza</a:t>
                      </a:r>
                      <a:r>
                        <a:rPr lang="es-ES_tradnl" sz="3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medidas no convencionales para resolver problemas que implican medir magnitudes de longitud, capacidad, peso y tiempo, e identifica para que sirven algunos instrumentos de medición.</a:t>
                      </a:r>
                      <a:endParaRPr lang="es-ES" sz="3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DB9EE"/>
                    </a:solidFill>
                  </a:tcPr>
                </a:tc>
              </a:tr>
              <a:tr h="9135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3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Aprendizaje esperado</a:t>
                      </a:r>
                      <a:endParaRPr lang="en-US" sz="3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3200" b="0" dirty="0" smtClean="0">
                          <a:ln w="11430"/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Construye figuras geométricas doblando, contando, viviendo y separando sus partes, juntando varias veces una figura</a:t>
                      </a:r>
                      <a:endParaRPr lang="en-US" sz="3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</a:tr>
              <a:tr h="21663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3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Inicio</a:t>
                      </a:r>
                      <a:endParaRPr lang="en-US" sz="3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s-MX" sz="3200" dirty="0" smtClean="0"/>
                        <a:t>Responden preguntas de conocimientos previos para saber si conocen algunas figuras geométricas y cuales.</a:t>
                      </a:r>
                    </a:p>
                    <a:p>
                      <a:pPr marL="0" indent="0">
                        <a:buNone/>
                      </a:pPr>
                      <a:r>
                        <a:rPr lang="es-MX" sz="3200" dirty="0" smtClean="0"/>
                        <a:t>Observaran un video, el cual se trata de una canción de las figuras geométricas, en donde describe sus características y en donde las podemos encontrar.</a:t>
                      </a:r>
                      <a:endParaRPr lang="en-US" sz="3200" dirty="0" smtClean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1663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3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Desarrollo</a:t>
                      </a:r>
                      <a:endParaRPr lang="en-US" sz="3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3200" dirty="0" smtClean="0"/>
                        <a:t>Recortaran y formaran en una hoja de maquina las figuras planas, curvas y rectas y al mismo tiempo describirán sus atributos, después tendrán que colocar y pegar la figura en el espacio que le corresponde en la hoja de maquina impresa con las formas.</a:t>
                      </a:r>
                      <a:endParaRPr lang="en-US" sz="3200" dirty="0" smtClean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331120">
                <a:tc>
                  <a:txBody>
                    <a:bodyPr/>
                    <a:lstStyle/>
                    <a:p>
                      <a:r>
                        <a:rPr lang="es-MX" sz="3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Cierre</a:t>
                      </a:r>
                      <a:endParaRPr lang="en-US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Fuera del salón se hará una</a:t>
                      </a:r>
                      <a:r>
                        <a:rPr lang="es-MX" sz="3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dinámica en la cual recogen del suelo las hojas de los arboles y forman en una hoja de maquina pegándolas hojas un árbol.</a:t>
                      </a:r>
                      <a:endParaRPr lang="en-US" sz="3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959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Duracion</a:t>
                      </a:r>
                      <a:r>
                        <a:rPr lang="en-US" sz="3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32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actividad</a:t>
                      </a:r>
                      <a:endParaRPr lang="en-US" sz="3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DA1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15- 30 </a:t>
                      </a:r>
                      <a:r>
                        <a:rPr lang="es-MX" sz="32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minutos</a:t>
                      </a:r>
                      <a:endParaRPr lang="es-MX" sz="32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DA1E9"/>
                    </a:solidFill>
                  </a:tcPr>
                </a:tc>
              </a:tr>
              <a:tr h="13311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3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Material</a:t>
                      </a:r>
                      <a:endParaRPr lang="es-ES" sz="3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Manta de medición</a:t>
                      </a:r>
                      <a:r>
                        <a:rPr lang="es-ES_tradnl" sz="3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hojas, hojas de árbol secas y de </a:t>
                      </a:r>
                      <a:r>
                        <a:rPr lang="es-ES_tradnl" sz="3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foami</a:t>
                      </a:r>
                      <a:r>
                        <a:rPr lang="es-ES_tradnl" sz="3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frutas de arboles, palitos de madera y uso de las extremidades de los niños.</a:t>
                      </a:r>
                      <a:endParaRPr lang="es-ES" sz="3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</a:tr>
              <a:tr h="4959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3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Espacios</a:t>
                      </a:r>
                      <a:endParaRPr lang="es-ES" sz="3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3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Aula y patio del jardín.</a:t>
                      </a:r>
                      <a:endParaRPr lang="es-ES" sz="3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9135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3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Herramienta</a:t>
                      </a:r>
                      <a:r>
                        <a:rPr lang="es-ES" sz="32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Digital</a:t>
                      </a:r>
                      <a:endParaRPr lang="es-ES" sz="3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Video de figuras </a:t>
                      </a:r>
                      <a:r>
                        <a:rPr lang="es-MX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geometricas</a:t>
                      </a:r>
                      <a:endParaRPr lang="es-MX" sz="3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s-MX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Tablet</a:t>
                      </a:r>
                      <a:r>
                        <a:rPr lang="es-MX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donde jugaran DINO TIM, una aplicación de formas geométricas para retomar el tema aprendió.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9135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3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Modalidad de trabajo</a:t>
                      </a:r>
                      <a:endParaRPr lang="en-US" sz="3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</a:t>
                      </a:r>
                      <a:r>
                        <a:rPr lang="es-MX" sz="3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grupo e individual.</a:t>
                      </a:r>
                      <a:endParaRPr lang="en-US" sz="3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041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36305" y="547964"/>
            <a:ext cx="16480632" cy="240294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s-ES_tradnl" dirty="0" smtClean="0"/>
              <a:t>Evaluación</a:t>
            </a:r>
            <a:endParaRPr lang="es-ES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855403"/>
              </p:ext>
            </p:extLst>
          </p:nvPr>
        </p:nvGraphicFramePr>
        <p:xfrm>
          <a:off x="792102" y="3575634"/>
          <a:ext cx="16439201" cy="9990546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0815262"/>
                <a:gridCol w="2884070"/>
                <a:gridCol w="2739869"/>
              </a:tblGrid>
              <a:tr h="1730121">
                <a:tc>
                  <a:txBody>
                    <a:bodyPr/>
                    <a:lstStyle/>
                    <a:p>
                      <a:pPr algn="ctr"/>
                      <a:r>
                        <a:rPr lang="es-ES_tradnl" sz="10100" dirty="0" smtClean="0">
                          <a:latin typeface="Century" pitchFamily="18" charset="0"/>
                        </a:rPr>
                        <a:t>Saberes</a:t>
                      </a:r>
                      <a:endParaRPr lang="es-ES" sz="10100" dirty="0">
                        <a:latin typeface="Century" pitchFamily="18" charset="0"/>
                      </a:endParaRPr>
                    </a:p>
                  </a:txBody>
                  <a:tcPr marL="183118" marR="183118" marT="96118" marB="96118"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8400" dirty="0" smtClean="0">
                          <a:latin typeface="Century" pitchFamily="18" charset="0"/>
                        </a:rPr>
                        <a:t>Si</a:t>
                      </a:r>
                      <a:endParaRPr lang="es-ES" sz="8400" dirty="0">
                        <a:latin typeface="Century" pitchFamily="18" charset="0"/>
                      </a:endParaRPr>
                    </a:p>
                  </a:txBody>
                  <a:tcPr marL="183118" marR="183118" marT="96118" marB="96118"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8400" dirty="0" smtClean="0">
                          <a:latin typeface="Century" pitchFamily="18" charset="0"/>
                        </a:rPr>
                        <a:t>No</a:t>
                      </a:r>
                      <a:endParaRPr lang="es-ES" sz="8400" dirty="0">
                        <a:latin typeface="Century" pitchFamily="18" charset="0"/>
                      </a:endParaRPr>
                    </a:p>
                  </a:txBody>
                  <a:tcPr marL="183118" marR="183118" marT="96118" marB="96118">
                    <a:solidFill>
                      <a:srgbClr val="FF99CC"/>
                    </a:solidFill>
                  </a:tcPr>
                </a:tc>
              </a:tr>
              <a:tr h="1730121">
                <a:tc>
                  <a:txBody>
                    <a:bodyPr/>
                    <a:lstStyle/>
                    <a:p>
                      <a:pPr algn="l"/>
                      <a:r>
                        <a:rPr lang="es-ES_tradnl" sz="5000" dirty="0" smtClean="0">
                          <a:solidFill>
                            <a:schemeClr val="tx1"/>
                          </a:solidFill>
                        </a:rPr>
                        <a:t>Los alumnos tienen noción de las</a:t>
                      </a:r>
                      <a:r>
                        <a:rPr lang="es-ES_tradnl" sz="5000" baseline="0" dirty="0" smtClean="0">
                          <a:solidFill>
                            <a:schemeClr val="tx1"/>
                          </a:solidFill>
                        </a:rPr>
                        <a:t> figuras geométricas</a:t>
                      </a:r>
                      <a:endParaRPr lang="es-ES" sz="5000" dirty="0">
                        <a:solidFill>
                          <a:schemeClr val="tx1"/>
                        </a:solidFill>
                      </a:endParaRPr>
                    </a:p>
                  </a:txBody>
                  <a:tcPr marL="183118" marR="183118" marT="96118" marB="96118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7600" dirty="0"/>
                    </a:p>
                  </a:txBody>
                  <a:tcPr marL="183118" marR="183118" marT="96118" marB="96118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7600" dirty="0"/>
                    </a:p>
                  </a:txBody>
                  <a:tcPr marL="183118" marR="183118" marT="96118" marB="96118">
                    <a:solidFill>
                      <a:srgbClr val="FFCCFF"/>
                    </a:solidFill>
                  </a:tcPr>
                </a:tc>
              </a:tr>
              <a:tr h="1730121">
                <a:tc>
                  <a:txBody>
                    <a:bodyPr/>
                    <a:lstStyle/>
                    <a:p>
                      <a:r>
                        <a:rPr lang="es-ES_tradnl" sz="5000" dirty="0" smtClean="0"/>
                        <a:t>Se llevan</a:t>
                      </a:r>
                      <a:r>
                        <a:rPr lang="es-ES_tradnl" sz="5000" baseline="0" dirty="0" smtClean="0"/>
                        <a:t> mucho tiempo realizando las actividades</a:t>
                      </a:r>
                      <a:endParaRPr lang="es-ES" sz="5000" dirty="0"/>
                    </a:p>
                  </a:txBody>
                  <a:tcPr marL="183118" marR="183118" marT="96118" marB="96118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7600" dirty="0"/>
                    </a:p>
                  </a:txBody>
                  <a:tcPr marL="183118" marR="183118" marT="96118" marB="96118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7600"/>
                    </a:p>
                  </a:txBody>
                  <a:tcPr marL="183118" marR="183118" marT="96118" marB="96118">
                    <a:solidFill>
                      <a:srgbClr val="FFCCFF"/>
                    </a:solidFill>
                  </a:tcPr>
                </a:tc>
              </a:tr>
              <a:tr h="1724176">
                <a:tc>
                  <a:txBody>
                    <a:bodyPr/>
                    <a:lstStyle/>
                    <a:p>
                      <a:r>
                        <a:rPr lang="es-ES_tradnl" sz="5900" dirty="0" smtClean="0"/>
                        <a:t>Captan</a:t>
                      </a:r>
                      <a:r>
                        <a:rPr lang="es-ES_tradnl" sz="5900" baseline="0" dirty="0" smtClean="0"/>
                        <a:t> las indicaciones dadas</a:t>
                      </a:r>
                      <a:endParaRPr lang="es-ES" sz="4200" dirty="0"/>
                    </a:p>
                  </a:txBody>
                  <a:tcPr marL="183118" marR="183118" marT="96118" marB="96118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7600"/>
                    </a:p>
                  </a:txBody>
                  <a:tcPr marL="183118" marR="183118" marT="96118" marB="96118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7600" dirty="0"/>
                    </a:p>
                  </a:txBody>
                  <a:tcPr marL="183118" marR="183118" marT="96118" marB="96118">
                    <a:solidFill>
                      <a:srgbClr val="FFCCFF"/>
                    </a:solidFill>
                  </a:tcPr>
                </a:tc>
              </a:tr>
              <a:tr h="1724176">
                <a:tc>
                  <a:txBody>
                    <a:bodyPr/>
                    <a:lstStyle/>
                    <a:p>
                      <a:r>
                        <a:rPr lang="es-ES_tradnl" sz="5900" dirty="0" smtClean="0"/>
                        <a:t>Disfrutaron</a:t>
                      </a:r>
                      <a:r>
                        <a:rPr lang="es-ES_tradnl" sz="5900" baseline="0" dirty="0" smtClean="0"/>
                        <a:t> la actividad </a:t>
                      </a:r>
                      <a:endParaRPr lang="es-ES" sz="5900" dirty="0"/>
                    </a:p>
                  </a:txBody>
                  <a:tcPr marL="183118" marR="183118" marT="96118" marB="96118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7600" dirty="0"/>
                    </a:p>
                  </a:txBody>
                  <a:tcPr marL="183118" marR="183118" marT="96118" marB="96118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7600" dirty="0"/>
                    </a:p>
                  </a:txBody>
                  <a:tcPr marL="183118" marR="183118" marT="96118" marB="96118">
                    <a:solidFill>
                      <a:srgbClr val="FFCCFF"/>
                    </a:solidFill>
                  </a:tcPr>
                </a:tc>
              </a:tr>
              <a:tr h="1347252">
                <a:tc>
                  <a:txBody>
                    <a:bodyPr/>
                    <a:lstStyle/>
                    <a:p>
                      <a:r>
                        <a:rPr lang="es-ES_tradnl" sz="5900" dirty="0" smtClean="0"/>
                        <a:t>Comparan una figura con otra</a:t>
                      </a:r>
                      <a:endParaRPr lang="es-ES" sz="5900" dirty="0"/>
                    </a:p>
                  </a:txBody>
                  <a:tcPr marL="183118" marR="183118" marT="96118" marB="96118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7600" dirty="0"/>
                    </a:p>
                  </a:txBody>
                  <a:tcPr marL="183118" marR="183118" marT="96118" marB="96118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7600" dirty="0"/>
                    </a:p>
                  </a:txBody>
                  <a:tcPr marL="183118" marR="183118" marT="96118" marB="96118"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034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rgbClr val="FF99CC"/>
          </a:solidFill>
        </p:spPr>
        <p:txBody>
          <a:bodyPr/>
          <a:lstStyle/>
          <a:p>
            <a:r>
              <a:rPr lang="es-MX" sz="9600" dirty="0" smtClean="0"/>
              <a:t>Bibliografía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 smtClean="0"/>
              <a:t>Video de figuras geométricas</a:t>
            </a:r>
          </a:p>
          <a:p>
            <a:pPr>
              <a:buNone/>
            </a:pPr>
            <a:r>
              <a:rPr lang="es-MX" dirty="0" smtClean="0">
                <a:hlinkClick r:id="rId2"/>
              </a:rPr>
              <a:t>https://www.youtube.com/watch?v=F1l0Bh7o-sk</a:t>
            </a:r>
            <a:endParaRPr lang="es-MX" dirty="0" smtClean="0"/>
          </a:p>
          <a:p>
            <a:pPr>
              <a:buNone/>
            </a:pPr>
            <a:endParaRPr lang="es-MX" dirty="0" smtClean="0"/>
          </a:p>
          <a:p>
            <a:r>
              <a:rPr lang="es-MX" b="1" dirty="0" smtClean="0"/>
              <a:t>Video juego DINO TIM</a:t>
            </a:r>
          </a:p>
          <a:p>
            <a:pPr>
              <a:buNone/>
            </a:pPr>
            <a:r>
              <a:rPr lang="es-MX" b="1" smtClean="0">
                <a:hlinkClick r:id="rId3"/>
              </a:rPr>
              <a:t>http://www.abcjuegos.net/juego/tasty-planet-dino</a:t>
            </a:r>
            <a:r>
              <a:rPr lang="es-MX" b="1" smtClean="0"/>
              <a:t> time</a:t>
            </a:r>
          </a:p>
          <a:p>
            <a:pPr>
              <a:buNone/>
            </a:pPr>
            <a:endParaRPr lang="es-MX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295</TotalTime>
  <Words>364</Words>
  <Application>Microsoft Office PowerPoint</Application>
  <PresentationFormat>Personalizado</PresentationFormat>
  <Paragraphs>50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Century</vt:lpstr>
      <vt:lpstr>Times New Roman</vt:lpstr>
      <vt:lpstr>Tema de Office</vt:lpstr>
      <vt:lpstr>Presentación de PowerPoint</vt:lpstr>
      <vt:lpstr>Presentación de PowerPoint</vt:lpstr>
      <vt:lpstr>Evaluación</vt:lpstr>
      <vt:lpstr>Bibliografía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miriam.gonzalez.dlrs@gmail.com</dc:creator>
  <cp:lastModifiedBy>miriam.gonzalez.dlrs@gmail.com</cp:lastModifiedBy>
  <cp:revision>7</cp:revision>
  <dcterms:created xsi:type="dcterms:W3CDTF">2018-05-25T13:54:02Z</dcterms:created>
  <dcterms:modified xsi:type="dcterms:W3CDTF">2018-05-29T04:52:41Z</dcterms:modified>
</cp:coreProperties>
</file>