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69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23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802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78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19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249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73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57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76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15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51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D1BA8-F2B8-4D37-9E7C-C65C5F288DD7}" type="datetimeFigureOut">
              <a:rPr lang="es-MX" smtClean="0"/>
              <a:t>27/03/2018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53CA-36D7-4425-9499-CBD1C85A0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30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679510" y="2108719"/>
            <a:ext cx="9181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 MAESTRO </a:t>
            </a:r>
          </a:p>
          <a:p>
            <a:pPr algn="ctr"/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Prácticas 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Procesos y Rituales en la Escuela Normal  </a:t>
            </a: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34881" y="5952931"/>
            <a:ext cx="4870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Eduardo Mercado Cruz 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9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5722388" y="3930492"/>
            <a:ext cx="6295441" cy="2551979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Escuela Normal tienen prácticas consideradas como rituales, como: </a:t>
            </a:r>
            <a:r>
              <a:rPr lang="es-MX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elaboración de la planeación, prácticas pedagógicas, proceso de evaluación, ceremonia de graduación y su preparación, así como el proceso diario de instrucción. </a:t>
            </a:r>
            <a:r>
              <a:rPr lang="es-MX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prácticas históricamente conformadas que se producen una y otra vez.</a:t>
            </a:r>
          </a:p>
          <a:p>
            <a:pPr algn="ctr"/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>
            <a:off x="791260" y="384907"/>
            <a:ext cx="3994919" cy="238015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estudiante es un sujeto con historia personal que le permite interpretar y valorar lo que cotidianamente vive, no solo es un espectador de la historia sino un intérprete de la misma.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6787721" y="256315"/>
            <a:ext cx="4353467" cy="2690195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seres humanos aprendemos  en relación con el mundo, los sujetos que lo habitan y las instituciones, ya que nos adaptamos y socializamos en cada uno de los espacio para definir una posición  y una actitud para habitarlo.</a:t>
            </a:r>
          </a:p>
          <a:p>
            <a:pPr algn="ctr"/>
            <a:endParaRPr lang="es-MX" dirty="0"/>
          </a:p>
        </p:txBody>
      </p:sp>
      <p:sp>
        <p:nvSpPr>
          <p:cNvPr id="10" name="Rectángulo redondeado 9"/>
          <p:cNvSpPr/>
          <p:nvPr/>
        </p:nvSpPr>
        <p:spPr>
          <a:xfrm>
            <a:off x="295160" y="3930492"/>
            <a:ext cx="4491019" cy="2551979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MX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Según McLaren los rituales son transportadores de códigos culturales que moldean la percepción de los estudiantes y los modos de comprensión (información cognitiva y gestual).</a:t>
            </a:r>
          </a:p>
        </p:txBody>
      </p:sp>
      <p:sp>
        <p:nvSpPr>
          <p:cNvPr id="13" name="Flecha abajo 12"/>
          <p:cNvSpPr/>
          <p:nvPr/>
        </p:nvSpPr>
        <p:spPr>
          <a:xfrm>
            <a:off x="8659159" y="3207976"/>
            <a:ext cx="421898" cy="46104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derecha 13"/>
          <p:cNvSpPr/>
          <p:nvPr/>
        </p:nvSpPr>
        <p:spPr>
          <a:xfrm>
            <a:off x="5422645" y="1351847"/>
            <a:ext cx="551450" cy="44627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lecha izquierda 16"/>
          <p:cNvSpPr/>
          <p:nvPr/>
        </p:nvSpPr>
        <p:spPr>
          <a:xfrm>
            <a:off x="4960156" y="4791349"/>
            <a:ext cx="462489" cy="39647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4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168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8</cp:revision>
  <dcterms:created xsi:type="dcterms:W3CDTF">2018-03-19T03:08:29Z</dcterms:created>
  <dcterms:modified xsi:type="dcterms:W3CDTF">2018-03-28T01:32:15Z</dcterms:modified>
</cp:coreProperties>
</file>