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276A-1000-48F4-BCBA-4AA55259ECDB}" type="datetimeFigureOut">
              <a:rPr lang="es-ES" smtClean="0"/>
              <a:t>20/03/2018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EB6D-76A6-4EC7-9CDF-C9FBCE1B6A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452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276A-1000-48F4-BCBA-4AA55259ECDB}" type="datetimeFigureOut">
              <a:rPr lang="es-ES" smtClean="0"/>
              <a:t>20/03/2018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EB6D-76A6-4EC7-9CDF-C9FBCE1B6A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6339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276A-1000-48F4-BCBA-4AA55259ECDB}" type="datetimeFigureOut">
              <a:rPr lang="es-ES" smtClean="0"/>
              <a:t>20/03/2018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EB6D-76A6-4EC7-9CDF-C9FBCE1B6A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76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276A-1000-48F4-BCBA-4AA55259ECDB}" type="datetimeFigureOut">
              <a:rPr lang="es-ES" smtClean="0"/>
              <a:t>20/03/2018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EB6D-76A6-4EC7-9CDF-C9FBCE1B6A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36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276A-1000-48F4-BCBA-4AA55259ECDB}" type="datetimeFigureOut">
              <a:rPr lang="es-ES" smtClean="0"/>
              <a:t>20/03/2018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EB6D-76A6-4EC7-9CDF-C9FBCE1B6A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662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276A-1000-48F4-BCBA-4AA55259ECDB}" type="datetimeFigureOut">
              <a:rPr lang="es-ES" smtClean="0"/>
              <a:t>20/03/2018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EB6D-76A6-4EC7-9CDF-C9FBCE1B6A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086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276A-1000-48F4-BCBA-4AA55259ECDB}" type="datetimeFigureOut">
              <a:rPr lang="es-ES" smtClean="0"/>
              <a:t>20/03/2018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EB6D-76A6-4EC7-9CDF-C9FBCE1B6A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5929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276A-1000-48F4-BCBA-4AA55259ECDB}" type="datetimeFigureOut">
              <a:rPr lang="es-ES" smtClean="0"/>
              <a:t>20/03/2018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EB6D-76A6-4EC7-9CDF-C9FBCE1B6A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779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276A-1000-48F4-BCBA-4AA55259ECDB}" type="datetimeFigureOut">
              <a:rPr lang="es-ES" smtClean="0"/>
              <a:t>20/03/2018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EB6D-76A6-4EC7-9CDF-C9FBCE1B6A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37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276A-1000-48F4-BCBA-4AA55259ECDB}" type="datetimeFigureOut">
              <a:rPr lang="es-ES" smtClean="0"/>
              <a:t>20/03/2018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EB6D-76A6-4EC7-9CDF-C9FBCE1B6A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2654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276A-1000-48F4-BCBA-4AA55259ECDB}" type="datetimeFigureOut">
              <a:rPr lang="es-ES" smtClean="0"/>
              <a:t>20/03/2018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EB6D-76A6-4EC7-9CDF-C9FBCE1B6A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947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0276A-1000-48F4-BCBA-4AA55259ECDB}" type="datetimeFigureOut">
              <a:rPr lang="es-ES" smtClean="0"/>
              <a:t>20/03/2018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DEB6D-76A6-4EC7-9CDF-C9FBCE1B6A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965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smtClean="0"/>
              <a:t/>
            </a:r>
            <a:br>
              <a:rPr lang="sv-SE" smtClean="0"/>
            </a:br>
            <a:r>
              <a:rPr lang="es-ES" smtClean="0"/>
              <a:t/>
            </a:r>
            <a:br>
              <a:rPr lang="es-ES" smtClean="0"/>
            </a:br>
            <a:endParaRPr lang="es-ES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323528" y="548680"/>
            <a:ext cx="8352928" cy="5472608"/>
          </a:xfrm>
        </p:spPr>
        <p:txBody>
          <a:bodyPr>
            <a:normAutofit fontScale="47500" lnSpcReduction="20000"/>
          </a:bodyPr>
          <a:lstStyle/>
          <a:p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Forma, Espacio &amp; Medida</a:t>
            </a:r>
          </a:p>
          <a:p>
            <a:endParaRPr lang="es-E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Alumna: Sandra Monserrat Mendoza Mendez</a:t>
            </a:r>
          </a:p>
          <a:p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Lista </a:t>
            </a:r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10</a:t>
            </a:r>
          </a:p>
          <a:p>
            <a:endParaRPr lang="es-E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Unidad 1: Forma &amp; Espacio</a:t>
            </a:r>
          </a:p>
          <a:p>
            <a:endParaRPr lang="es-E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Competencia del curso: </a:t>
            </a:r>
          </a:p>
          <a:p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-Plantea y resuelve problemas geométricos en diferentes contextos con recursos tradicionales y/o uso de la geometría dinámica.</a:t>
            </a:r>
          </a:p>
          <a:p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-Demuestra comprensión  conceptual, procedimental y actitudinal de la geometría al establecer y fundamentar los componentes críticos y la interrelación entre contenidos del nivel básico de forma inter y multidisciplinaria. </a:t>
            </a:r>
          </a:p>
          <a:p>
            <a:pPr marL="457200" indent="-457200">
              <a:buFontTx/>
              <a:buChar char="-"/>
            </a:pPr>
            <a:endParaRPr lang="es-E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s-ES_tradn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Propósito:</a:t>
            </a:r>
          </a:p>
          <a:p>
            <a:r>
              <a:rPr lang="es-ES_tradn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Identificar </a:t>
            </a:r>
            <a:r>
              <a:rPr lang="es-ES_tradn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propiedades de formas y figuras geométricas a partir de la composición, construcción y descomposición de figuras geométricas para reflexionar los procesos didácticos en la adquisición de aprendizajes del aspecto de Forma, Espacio y Medida</a:t>
            </a:r>
            <a:r>
              <a:rPr lang="es-ES_tradn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s-E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Trabajo a Desarrollar:</a:t>
            </a:r>
          </a:p>
          <a:p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Presentación de secuencia didáctica para el desarrollo del aprendizaje: “ Aprendiendo las Figuras Geométricas “</a:t>
            </a:r>
          </a:p>
          <a:p>
            <a:endParaRPr lang="es-ES" dirty="0" smtClean="0">
              <a:sym typeface="Symbol"/>
            </a:endParaRPr>
          </a:p>
          <a:p>
            <a:endParaRPr lang="es-ES" dirty="0" smtClean="0"/>
          </a:p>
        </p:txBody>
      </p:sp>
      <p:pic>
        <p:nvPicPr>
          <p:cNvPr id="8" name="7 Imagen" descr="Resultado de imagen para ESCUDO ENE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32286"/>
            <a:ext cx="1857375" cy="1381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0291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Rúbrica de evaluación</a:t>
            </a:r>
            <a:br>
              <a:rPr lang="es-ES" dirty="0" smtClean="0"/>
            </a:br>
            <a:r>
              <a:rPr lang="es-ES" dirty="0" smtClean="0"/>
              <a:t>RUBRICAS DE PLANEACIÓN</a:t>
            </a:r>
            <a:endParaRPr lang="es-ES" dirty="0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663291"/>
              </p:ext>
            </p:extLst>
          </p:nvPr>
        </p:nvGraphicFramePr>
        <p:xfrm>
          <a:off x="539552" y="1628800"/>
          <a:ext cx="7960093" cy="4857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o" r:id="rId3" imgW="8940025" imgH="5455763" progId="Word.Document.12">
                  <p:embed/>
                </p:oleObj>
              </mc:Choice>
              <mc:Fallback>
                <p:oleObj name="Documento" r:id="rId3" imgW="8940025" imgH="545576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628800"/>
                        <a:ext cx="7960093" cy="48577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6048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647479"/>
              </p:ext>
            </p:extLst>
          </p:nvPr>
        </p:nvGraphicFramePr>
        <p:xfrm>
          <a:off x="1763688" y="476672"/>
          <a:ext cx="5488940" cy="490728"/>
        </p:xfrm>
        <a:graphic>
          <a:graphicData uri="http://schemas.openxmlformats.org/drawingml/2006/table">
            <a:tbl>
              <a:tblPr firstRow="1" firstCol="1" bandRow="1"/>
              <a:tblGrid>
                <a:gridCol w="548894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Secuencia Didáctica 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“Aprendiendo las Figuras Geométricas”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755433"/>
              </p:ext>
            </p:extLst>
          </p:nvPr>
        </p:nvGraphicFramePr>
        <p:xfrm>
          <a:off x="1763688" y="1268760"/>
          <a:ext cx="5488940" cy="3463101"/>
        </p:xfrm>
        <a:graphic>
          <a:graphicData uri="http://schemas.openxmlformats.org/drawingml/2006/table">
            <a:tbl>
              <a:tblPr firstRow="1" firstCol="1" bandRow="1"/>
              <a:tblGrid>
                <a:gridCol w="2228850"/>
                <a:gridCol w="326009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Campo Formativo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Pensamiento Matemático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Aspecto 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Forma, Espacio &amp; Medida 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Competencia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Aprendizaje Esperado 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Construye objetos y figuras geométricas tomando en cuenta sus características.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Observa, nombra, compara objetos y figuras geométricas; describe sus atributos con su propio lenguaje y adopta paulatinamente un lenguaje convencional (caras planas y curvas, lados rectos y curvos, lados cortos y largos); nombra las figuras.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Trabajo transversal con </a:t>
                      </a:r>
                      <a:r>
                        <a:rPr lang="es-ES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Lenguaje y Comunicación</a:t>
                      </a:r>
                      <a:r>
                        <a:rPr lang="es-E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Obtiene y comparte información mediante diversas formas de expresión oral. 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Usa el lenguaje para comunicarse y relacionarse con otros niños y adultos dentro y fuera de la escuela. 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331640" y="4941168"/>
            <a:ext cx="5976664" cy="1388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2200" b="1" dirty="0" smtClean="0">
                <a:effectLst/>
                <a:latin typeface="Times New Roman"/>
                <a:ea typeface="Calibri"/>
                <a:cs typeface="Times New Roman"/>
              </a:rPr>
              <a:t>Propósito: </a:t>
            </a:r>
            <a:endParaRPr lang="es-ES" sz="22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2200" dirty="0" smtClean="0">
                <a:effectLst/>
                <a:latin typeface="Times New Roman"/>
                <a:ea typeface="Calibri"/>
                <a:cs typeface="Times New Roman"/>
              </a:rPr>
              <a:t>Que el alumno logre identificar y comparar las figuras geométricas con objetos de su entorno.</a:t>
            </a:r>
            <a:endParaRPr lang="es-ES" sz="2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4359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 smtClean="0">
                <a:effectLst/>
                <a:latin typeface="Times New Roman"/>
                <a:ea typeface="Calibri"/>
                <a:cs typeface="Times New Roman"/>
              </a:rPr>
              <a:t>Recursos: </a:t>
            </a:r>
            <a:endParaRPr lang="es-ES" sz="1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"/>
            </a:pPr>
            <a:r>
              <a:rPr lang="es-ES" sz="1600" dirty="0" smtClean="0">
                <a:effectLst/>
                <a:latin typeface="Times New Roman"/>
                <a:ea typeface="Calibri"/>
                <a:cs typeface="Times New Roman"/>
              </a:rPr>
              <a:t>Figuras geométricas: rectángulo, cuadrado, triangulo y círculo. </a:t>
            </a:r>
            <a:endParaRPr lang="es-ES" sz="1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/>
              <a:buChar char=""/>
            </a:pPr>
            <a:r>
              <a:rPr lang="es-ES" sz="1600" dirty="0" smtClean="0">
                <a:effectLst/>
                <a:latin typeface="Times New Roman"/>
                <a:ea typeface="Calibri"/>
                <a:cs typeface="Times New Roman"/>
              </a:rPr>
              <a:t>Objetos cotidianos que presenten las distintas formas de las figuras geométricas.</a:t>
            </a:r>
            <a:endParaRPr lang="es-ES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 smtClean="0">
                <a:effectLst/>
                <a:latin typeface="Times New Roman"/>
                <a:ea typeface="Calibri"/>
                <a:cs typeface="Times New Roman"/>
              </a:rPr>
              <a:t>Inicio </a:t>
            </a:r>
            <a:endParaRPr lang="es-ES" sz="1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/>
              <a:buChar char=""/>
            </a:pPr>
            <a:r>
              <a:rPr lang="es-ES" sz="1600" dirty="0" smtClean="0">
                <a:effectLst/>
                <a:latin typeface="Times New Roman"/>
                <a:ea typeface="Calibri"/>
                <a:cs typeface="Times New Roman"/>
              </a:rPr>
              <a:t>Empieza contextualizando la temática. En este caso comenzaremos cuestionando: ¿Los objetos que conocen son iguales? ¿Qué formas tienen los objetos? ¿Conocen las figuras geométricas? ¿Cuáles son las que conocen? </a:t>
            </a:r>
            <a:endParaRPr lang="es-ES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 smtClean="0">
                <a:effectLst/>
                <a:latin typeface="Times New Roman"/>
                <a:ea typeface="Calibri"/>
                <a:cs typeface="Times New Roman"/>
              </a:rPr>
              <a:t>Desarrollo</a:t>
            </a:r>
            <a:endParaRPr lang="es-ES" sz="1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"/>
            </a:pPr>
            <a:r>
              <a:rPr lang="es-ES" sz="1600" dirty="0" smtClean="0">
                <a:effectLst/>
                <a:latin typeface="Times New Roman"/>
                <a:ea typeface="Calibri"/>
                <a:cs typeface="Times New Roman"/>
              </a:rPr>
              <a:t>Como primer acción se les indicara lo que se va a realizar.</a:t>
            </a:r>
            <a:endParaRPr lang="es-ES" sz="1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"/>
            </a:pPr>
            <a:r>
              <a:rPr lang="es-ES" sz="1600" dirty="0" smtClean="0">
                <a:effectLst/>
                <a:latin typeface="Times New Roman"/>
                <a:ea typeface="Calibri"/>
                <a:cs typeface="Times New Roman"/>
              </a:rPr>
              <a:t>Se entregaran figuras geométricas elaboradas con papel, cartón, etc. </a:t>
            </a:r>
            <a:endParaRPr lang="es-ES" sz="1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/>
              <a:buChar char=""/>
            </a:pPr>
            <a:r>
              <a:rPr lang="es-ES" sz="1600" dirty="0" smtClean="0">
                <a:effectLst/>
                <a:latin typeface="Times New Roman"/>
                <a:ea typeface="Calibri"/>
                <a:cs typeface="Times New Roman"/>
              </a:rPr>
              <a:t>Cada uno mencionara las características de una figura distinta en cada una de sus mesas de trabajo. Y comentaran a que objeto que hayan en su casa, jardín o un lugar en donde  hayan estado y relacionarlo con los objetos con los que se encontraran al frente. </a:t>
            </a:r>
            <a:endParaRPr lang="es-ES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57819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641"/>
          <a:stretch/>
        </p:blipFill>
        <p:spPr bwMode="auto">
          <a:xfrm>
            <a:off x="1763688" y="548680"/>
            <a:ext cx="5156246" cy="564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3491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3600" b="1" dirty="0" smtClean="0">
                <a:effectLst/>
                <a:latin typeface="Times New Roman"/>
                <a:ea typeface="Calibri"/>
                <a:cs typeface="Times New Roman"/>
              </a:rPr>
              <a:t>Cierre </a:t>
            </a:r>
            <a:endParaRPr lang="es-ES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"/>
            </a:pPr>
            <a:r>
              <a:rPr lang="es-ES" dirty="0" smtClean="0">
                <a:effectLst/>
                <a:latin typeface="Times New Roman"/>
                <a:ea typeface="Calibri"/>
                <a:cs typeface="Times New Roman"/>
              </a:rPr>
              <a:t>La maestra explicara con más detalle las figuras geométricas, sus características y las partes que las conforman. </a:t>
            </a:r>
            <a:endParaRPr lang="es-ES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/>
              <a:buChar char=""/>
            </a:pPr>
            <a:r>
              <a:rPr lang="es-ES" dirty="0" smtClean="0">
                <a:effectLst/>
                <a:latin typeface="Times New Roman"/>
                <a:ea typeface="Calibri"/>
                <a:cs typeface="Times New Roman"/>
              </a:rPr>
              <a:t>Concluiremos preguntando a los alumnos que si la actividad que realizaron les resulto muy difícil y aburrida, que compartan las experiencias que tuvieron y que si alguno ya sabia y conocía las figuras. </a:t>
            </a:r>
            <a:endParaRPr lang="es-ES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3600" b="1" dirty="0" smtClean="0">
                <a:effectLst/>
                <a:latin typeface="Times New Roman"/>
                <a:ea typeface="Calibri"/>
                <a:cs typeface="Times New Roman"/>
              </a:rPr>
              <a:t>Evaluación</a:t>
            </a:r>
            <a:endParaRPr lang="es-ES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/>
              <a:buChar char=""/>
            </a:pPr>
            <a:r>
              <a:rPr lang="es-ES" dirty="0" smtClean="0">
                <a:effectLst/>
                <a:latin typeface="Times New Roman"/>
                <a:ea typeface="Calibri"/>
                <a:cs typeface="Times New Roman"/>
              </a:rPr>
              <a:t>Se cuestionará a los niños acerca de los nombres de las distintas figuras geométricas.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/>
              <a:buChar char=""/>
            </a:pPr>
            <a:r>
              <a:rPr lang="es-ES" dirty="0" smtClean="0">
                <a:effectLst/>
                <a:latin typeface="Times New Roman"/>
                <a:ea typeface="Calibri"/>
                <a:cs typeface="Times New Roman"/>
              </a:rPr>
              <a:t>Se elaborara una lista de cotejo en la cual se planteen indicadores que se puedan percibir mediante la observación. Estos planteamientos consistirán en que si el alumno logro llevar a cabo la identificación y comparación de las figuras con objetos de su entorno. </a:t>
            </a:r>
            <a:endParaRPr lang="es-ES" sz="2800" dirty="0">
              <a:ea typeface="Calibri"/>
              <a:cs typeface="Times New Roman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436368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531</Words>
  <Application>Microsoft Office PowerPoint</Application>
  <PresentationFormat>Presentación en pantalla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Tema de Office</vt:lpstr>
      <vt:lpstr>Microsoft Word Document</vt:lpstr>
      <vt:lpstr>  </vt:lpstr>
      <vt:lpstr>Rúbrica de evaluación RUBRICAS DE PLANEACIÓN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triana</dc:creator>
  <cp:lastModifiedBy>triana</cp:lastModifiedBy>
  <cp:revision>4</cp:revision>
  <dcterms:created xsi:type="dcterms:W3CDTF">2018-03-20T21:59:01Z</dcterms:created>
  <dcterms:modified xsi:type="dcterms:W3CDTF">2018-03-20T22:53:55Z</dcterms:modified>
</cp:coreProperties>
</file>