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97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33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31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22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091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02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16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59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9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15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989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E7D1-34DC-4E9F-8F1E-326FF1CB6D9E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8A4B-9BA5-4FFE-AF64-EB4A5305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85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6381329"/>
            <a:ext cx="633670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/>
                </a:solidFill>
              </a:rPr>
              <a:t>¿ Cuántas de ellas veo en mi salón de clases?</a:t>
            </a:r>
          </a:p>
        </p:txBody>
      </p:sp>
    </p:spTree>
    <p:extLst>
      <p:ext uri="{BB962C8B-B14F-4D97-AF65-F5344CB8AC3E}">
        <p14:creationId xmlns:p14="http://schemas.microsoft.com/office/powerpoint/2010/main" val="416395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0800000" flipV="1">
            <a:off x="2623579" y="182134"/>
            <a:ext cx="2913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s-MX" sz="20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6" y="182133"/>
            <a:ext cx="1646068" cy="12240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195736" y="18213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ESCUELA NORMAL DE EDUCACÍON PREESCOLAR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43808" y="482803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Licenciatura en educación preescolar </a:t>
            </a:r>
          </a:p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Ciclo escolar</a:t>
            </a:r>
          </a:p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2016-2017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1477" y="1406134"/>
            <a:ext cx="8721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´´FORMA , ESPACIO Y MEDIDA´´´</a:t>
            </a:r>
          </a:p>
          <a:p>
            <a:pPr algn="ctr"/>
            <a:endParaRPr lang="es-MX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 Evidencia 1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Presentación de una secuencia 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didáctica para el desarrollo del aprendizaje 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que trate la clasificación de cuadriláteros con base a sus propiedades para el nivel preescolar.</a:t>
            </a:r>
          </a:p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Profa. Cristina Isela Valenzuela Escalera.</a:t>
            </a:r>
          </a:p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Alumna. Natalia Elizabeth Rodríguez Ramos</a:t>
            </a:r>
          </a:p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Grupo: 1°B     N#: 17</a:t>
            </a:r>
          </a:p>
          <a:p>
            <a:pPr algn="ctr"/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Competencia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Demuestra comprensión conceptual, procedimental y actitudinal de la geometría al establecer y fundamentar los componentes críticos y la interrelación  entre contenidos del nivel básico de forma inter y multidisciplinaria </a:t>
            </a:r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Competencia de perfil de egreso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 Diseña planeaciones didácticas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, aplicando sus conocimientos pedagógicos y disciplinares para responder a las necesidades del contexto en el marco de los planes y programas de educación básica.</a:t>
            </a:r>
            <a:endParaRPr lang="es-MX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0800000" flipV="1">
            <a:off x="2623579" y="182134"/>
            <a:ext cx="2913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s-MX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30924" y="58224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Secuencia </a:t>
            </a:r>
            <a:r>
              <a:rPr lang="es-MX" sz="2400" b="1" dirty="0" err="1" smtClean="0">
                <a:latin typeface="Times New Roman" pitchFamily="18" charset="0"/>
                <a:cs typeface="Times New Roman" pitchFamily="18" charset="0"/>
              </a:rPr>
              <a:t>Didactica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1556792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Nombre:  ´´El maravillosos mundo de las figuras geométricas´´</a:t>
            </a:r>
          </a:p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¿Cuántos de ellas veo en mi salón?</a:t>
            </a:r>
          </a:p>
          <a:p>
            <a:pPr algn="ctr"/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Campo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Pensamiento Matemático </a:t>
            </a:r>
          </a:p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Aspecto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Forma, espacio y medida </a:t>
            </a:r>
          </a:p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Competencia a favorecer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Construye objetos y figuras geométricas tomando en cuenta sus características. </a:t>
            </a:r>
          </a:p>
          <a:p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Aprendizaje esperado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Hace referencia a diversas formas que observa en su entorno y dice ¿en qué otros objetos se ven esas mismas formas?.</a:t>
            </a:r>
          </a:p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Lugar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Salón de clases y/o patio de la escuela</a:t>
            </a:r>
          </a:p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Tiempo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20 min</a:t>
            </a:r>
          </a:p>
          <a:p>
            <a:endParaRPr lang="es-MX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1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0800000" flipV="1">
            <a:off x="2623579" y="182134"/>
            <a:ext cx="2913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s-MX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596322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Inicio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 A partir de los saberes previos de los niños al preguntar si conocen los cuadriláteros.</a:t>
            </a: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¿Saben qué es un cuadrado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¿Saben qué es un triangulo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¿Saben que es un rectángulo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Los niños están sentados en tapetes de diferentes cuadriláteros que estarán previamente ya colocados en el piso de distintos colores y tamaños. Cuestionar en el piso si saben en que figura les toco sentarse, se les entregará un pliego de papel cartoncillo de colores y con gises de colores colocaran el tapete que los toco y lo pondrán sobre el papel y trazaran el borde del cuadrilátero con los gises de colores y contaran cuantos lados tiene.</a:t>
            </a:r>
          </a:p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1152066" cy="8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1152066" cy="83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96" y="3248882"/>
            <a:ext cx="1140122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50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0800000" flipV="1">
            <a:off x="2623579" y="182134"/>
            <a:ext cx="2913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s-MX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43457" y="582245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En seguida observaran detalladamente los materiales y todo los muebles  que tiene el salón de clases  y sobre el dibujo de su cuadrilátero dibujaran lo que vallan encontrando pizarrón, ventanas, puertas, mesas, piso, lámpara, etc.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7" y="1713034"/>
            <a:ext cx="1961694" cy="138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75" y="1700808"/>
            <a:ext cx="1730920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98" y="1574808"/>
            <a:ext cx="1584000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23800"/>
            <a:ext cx="1368000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74808"/>
            <a:ext cx="1700137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07579" y="3185792"/>
            <a:ext cx="8328841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Cierre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Colocaran el nombre de la figura geométrica que tiene la puerta, la mesa, y el cuaderno; a través de portadores de textos.</a:t>
            </a:r>
          </a:p>
          <a:p>
            <a:endParaRPr lang="es-MX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Evaluación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Describe, semejanzas y diferencias que observa entre objetos, figuras y cuerpos geométricos. </a:t>
            </a: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Observa, nombra, dibuja y compara cuerpos y figuras geométricas, describe sus atributos geométrico con su propio lenguaje y adapta paulatinamente en lenguaje convencional. 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8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0800000" flipV="1">
            <a:off x="2623579" y="182134"/>
            <a:ext cx="2913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s-MX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582245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Materiales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Tapetes de foami de diferentes figuras geométricas </a:t>
            </a:r>
          </a:p>
          <a:p>
            <a:pPr marL="285750" indent="-285750">
              <a:buFontTx/>
              <a:buChar char="-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Colores y tamaños 1 por alumno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Gises de colores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Papel cartoncillo 1 por alumno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Tarjetas con portadores de textos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Ambiente físico del salón de clase y/o patio</a:t>
            </a:r>
          </a:p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7" y="3222713"/>
            <a:ext cx="20574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48" y="3280405"/>
            <a:ext cx="2137218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36" y="2852936"/>
            <a:ext cx="2074553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7" y="4797152"/>
            <a:ext cx="1915200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88" y="4689152"/>
            <a:ext cx="2817664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88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1314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Rúbrica de evaluación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RUBRICAS DE PLANEACIÓN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08000"/>
            <a:ext cx="8958263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596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517</Words>
  <Application>Microsoft Office PowerPoint</Application>
  <PresentationFormat>Presentación en pantalla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 ramos</dc:creator>
  <cp:lastModifiedBy>liz ramos</cp:lastModifiedBy>
  <cp:revision>17</cp:revision>
  <dcterms:created xsi:type="dcterms:W3CDTF">2018-03-19T22:48:34Z</dcterms:created>
  <dcterms:modified xsi:type="dcterms:W3CDTF">2018-03-20T05:03:25Z</dcterms:modified>
</cp:coreProperties>
</file>