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>
      <p:cViewPr varScale="1">
        <p:scale>
          <a:sx n="85" d="100"/>
          <a:sy n="85" d="100"/>
        </p:scale>
        <p:origin x="9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20721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545657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055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12124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7167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2462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974440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935508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666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541883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16273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29F2D5-08D7-4003-8661-8A4244764D8E}" type="datetimeFigureOut">
              <a:rPr lang="es-MX" smtClean="0"/>
              <a:t>16/04/2018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A37FD1-F888-490E-ADAE-176EF81BE459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876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810933" y="181505"/>
            <a:ext cx="6287912" cy="473251"/>
          </a:xfrm>
        </p:spPr>
        <p:txBody>
          <a:bodyPr/>
          <a:lstStyle/>
          <a:p>
            <a:r>
              <a:rPr lang="es-MX" dirty="0" smtClean="0"/>
              <a:t>El medio ambiente como… Naturaleza y Recurso</a:t>
            </a:r>
            <a:endParaRPr lang="es-MX" dirty="0"/>
          </a:p>
        </p:txBody>
      </p:sp>
      <p:sp>
        <p:nvSpPr>
          <p:cNvPr id="4" name="Flecha abajo 3"/>
          <p:cNvSpPr/>
          <p:nvPr/>
        </p:nvSpPr>
        <p:spPr>
          <a:xfrm>
            <a:off x="5729112" y="654756"/>
            <a:ext cx="392286" cy="37079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3251198" y="3573426"/>
            <a:ext cx="12192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Recurso</a:t>
            </a:r>
            <a:endParaRPr lang="es-MX" dirty="0"/>
          </a:p>
        </p:txBody>
      </p:sp>
      <p:sp>
        <p:nvSpPr>
          <p:cNvPr id="6" name="CuadroTexto 5"/>
          <p:cNvSpPr txBox="1"/>
          <p:nvPr/>
        </p:nvSpPr>
        <p:spPr>
          <a:xfrm>
            <a:off x="6962420" y="3583205"/>
            <a:ext cx="1219200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MX" dirty="0" smtClean="0"/>
              <a:t>Naturaleza</a:t>
            </a:r>
            <a:endParaRPr lang="es-MX" dirty="0"/>
          </a:p>
        </p:txBody>
      </p:sp>
      <p:sp>
        <p:nvSpPr>
          <p:cNvPr id="7" name="CuadroTexto 6"/>
          <p:cNvSpPr txBox="1"/>
          <p:nvPr/>
        </p:nvSpPr>
        <p:spPr>
          <a:xfrm>
            <a:off x="4693354" y="1079931"/>
            <a:ext cx="2463801" cy="369332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El Medio Ambiente</a:t>
            </a:r>
            <a:endParaRPr lang="es-MX" dirty="0"/>
          </a:p>
        </p:txBody>
      </p:sp>
      <p:sp>
        <p:nvSpPr>
          <p:cNvPr id="8" name="CuadroTexto 7"/>
          <p:cNvSpPr txBox="1"/>
          <p:nvPr/>
        </p:nvSpPr>
        <p:spPr>
          <a:xfrm>
            <a:off x="2127955" y="1841453"/>
            <a:ext cx="7653866" cy="107721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MX" sz="1600" dirty="0"/>
              <a:t>siendo una realidad culturalmente y contextualmente determinada, socialmente construida, </a:t>
            </a:r>
            <a:r>
              <a:rPr lang="es-MX" sz="1600" u="sng" dirty="0"/>
              <a:t>escapa a cualquier definición </a:t>
            </a:r>
            <a:r>
              <a:rPr lang="es-MX" sz="1600" dirty="0"/>
              <a:t>precisa, global y consensual. Creemos que, más que entregar una definición del medio ambiente, es de mayor interés explorar sus diversas representaciones </a:t>
            </a:r>
          </a:p>
        </p:txBody>
      </p:sp>
      <p:sp>
        <p:nvSpPr>
          <p:cNvPr id="9" name="Flecha abajo 8"/>
          <p:cNvSpPr/>
          <p:nvPr/>
        </p:nvSpPr>
        <p:spPr>
          <a:xfrm>
            <a:off x="5758745" y="1489195"/>
            <a:ext cx="392286" cy="32671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0" name="Flecha abajo 9"/>
          <p:cNvSpPr/>
          <p:nvPr/>
        </p:nvSpPr>
        <p:spPr>
          <a:xfrm>
            <a:off x="3635022" y="2918671"/>
            <a:ext cx="451555" cy="654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1" name="Flecha abajo 10"/>
          <p:cNvSpPr/>
          <p:nvPr/>
        </p:nvSpPr>
        <p:spPr>
          <a:xfrm>
            <a:off x="7346243" y="2928450"/>
            <a:ext cx="451555" cy="654755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2" name="Flecha abajo 11"/>
          <p:cNvSpPr/>
          <p:nvPr/>
        </p:nvSpPr>
        <p:spPr>
          <a:xfrm>
            <a:off x="3635020" y="3954647"/>
            <a:ext cx="451556" cy="283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3" name="Flecha abajo 12"/>
          <p:cNvSpPr/>
          <p:nvPr/>
        </p:nvSpPr>
        <p:spPr>
          <a:xfrm>
            <a:off x="7346243" y="3954647"/>
            <a:ext cx="451556" cy="28331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14" name="CuadroTexto 13"/>
          <p:cNvSpPr txBox="1"/>
          <p:nvPr/>
        </p:nvSpPr>
        <p:spPr>
          <a:xfrm>
            <a:off x="2246487" y="4235693"/>
            <a:ext cx="3228621" cy="7386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MX" sz="1400" dirty="0" smtClean="0"/>
              <a:t>Distintos </a:t>
            </a:r>
            <a:r>
              <a:rPr lang="es-MX" sz="1400" dirty="0"/>
              <a:t>medios o ayuda que se utiliza para conseguir un fin o satisfacer una necesidad.</a:t>
            </a:r>
          </a:p>
        </p:txBody>
      </p:sp>
      <p:sp>
        <p:nvSpPr>
          <p:cNvPr id="15" name="CuadroTexto 14"/>
          <p:cNvSpPr txBox="1"/>
          <p:nvPr/>
        </p:nvSpPr>
        <p:spPr>
          <a:xfrm>
            <a:off x="6121398" y="4244159"/>
            <a:ext cx="3903136" cy="73866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s-MX" sz="1400" dirty="0"/>
              <a:t>Conjunto de todo lo que forma el universo, en cuya creación no ha intervenido el hombre. </a:t>
            </a:r>
            <a:endParaRPr lang="es-MX" sz="1400" b="0" dirty="0" smtClean="0">
              <a:effectLst/>
            </a:endParaRPr>
          </a:p>
          <a:p>
            <a:r>
              <a:rPr lang="es-MX" sz="1400" dirty="0"/>
              <a:t>Esencia y característica de cada cosa</a:t>
            </a:r>
            <a:r>
              <a:rPr lang="es-MX" sz="1400" dirty="0" smtClean="0"/>
              <a:t>.</a:t>
            </a:r>
            <a:endParaRPr lang="es-MX" sz="1400" b="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97086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95</Words>
  <Application>Microsoft Office PowerPoint</Application>
  <PresentationFormat>Panorámica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yonahlpz</dc:creator>
  <cp:lastModifiedBy>yonahlpz</cp:lastModifiedBy>
  <cp:revision>2</cp:revision>
  <dcterms:created xsi:type="dcterms:W3CDTF">2018-04-17T02:51:47Z</dcterms:created>
  <dcterms:modified xsi:type="dcterms:W3CDTF">2018-04-17T02:53:45Z</dcterms:modified>
</cp:coreProperties>
</file>