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67580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Aportaciones de la Teoría y la Investigación Psicológica a la comprensión de los Procesos de Aprendizaje</a:t>
            </a:r>
            <a:endParaRPr sz="300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64" y="2635225"/>
            <a:ext cx="2867876" cy="226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-419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teorías de aprendizaje, desde el punto de vista psicológico, han estado asociadas a los métodos pedagógicos. El escenario en el que se lleva a cabo el proceso educativo determina los métodos y los estímulos con los que se lleva a cabo el aprendizaje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5" y="3161451"/>
            <a:ext cx="1916550" cy="19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843" y="3345175"/>
            <a:ext cx="2311950" cy="17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25675" y="2027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1992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97800" y="1662750"/>
            <a:ext cx="8948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Teorías: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Señala que la 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se imparita considera a desarrollar todas las facultades del desarrollo humano, 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decir, propone el desarrollo 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armónico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individuo.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-Postura 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psicogenética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Piagetiana y el 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vínculo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el aprendizaje y desarrollo cognitivo.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 el respeto entre las necesidades e intereses de los niños asi como su capacidad de 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expresión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el juego favoreciendo su proceso de socialización.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775" y="872775"/>
            <a:ext cx="2339100" cy="18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2004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77225" y="984500"/>
            <a:ext cx="8520600" cy="35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Teorías: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Propone el deesarrollo armonico del individuo.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Sociocultural de Vingotsky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Vigosky “El contexto social influye en el aprendizaje mas que las actitudes y las creencias y el contexto forma parte del procesos cognitivos”.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considera al  entorno social como un factor importante para el desarrollo de conocimiento de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19" y="1049544"/>
            <a:ext cx="1380225" cy="1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370025"/>
            <a:ext cx="8520600" cy="3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Inteligencias múltiples de Gardner.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implementó el uso de los campos formativos que permiten el desarrollo de las inteligencias múltiples, debido a que cada una presenta diferentes competencias a desarrollar en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925" y="1842825"/>
            <a:ext cx="2401575" cy="30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827" y="2534025"/>
            <a:ext cx="1893951" cy="239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Times New Roman"/>
                <a:ea typeface="Times New Roman"/>
                <a:cs typeface="Times New Roman"/>
                <a:sym typeface="Times New Roman"/>
              </a:rPr>
              <a:t>Programa de Educación Preescolar 2011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45900"/>
            <a:ext cx="85206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Teorías</a:t>
            </a: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Humanista de Maslow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“Desarrolla que la educadora haga que los niños y las niñas aprendan mas de lo que saben acerca del mundo y sean personas cada vez más seguras, autónomas, creativas y participativas.”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-Sociocultural de Vigotsky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“El programa sustenta en la convicción de que las niñas y los niños ingresan a la escuela con acervo importante de capacidades, experiencias y conocimiento que han adquirido en el ambiente familiar y social.”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-Inteligencias múltiples de Gardner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-Constructivismo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600" y="891400"/>
            <a:ext cx="1414025" cy="13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288525"/>
            <a:ext cx="85206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Inteligencias múltiples de Gardner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PEP implementó el uso de campos formativos que permiten el desarrollo de inteligencias múltiples, debido a que cada uno presenta diferentes competencias a desarrollar en los pequeños.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-Constructivismo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Postula la necesidad de integrar al alumno herramientas (Generar andamiajes) que los permitan construir sus propios conocimientos para poder resolver situaciones problemáticas que se les presente en su actuar cotidiano.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-17549" l="-24763" r="-10335" t="-17549"/>
          <a:stretch/>
        </p:blipFill>
        <p:spPr>
          <a:xfrm>
            <a:off x="7132925" y="2808700"/>
            <a:ext cx="2011075" cy="26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75" y="3831825"/>
            <a:ext cx="2106075" cy="16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448100" y="2097550"/>
            <a:ext cx="4049100" cy="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¡GRACIAS!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