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Source Code Pro" panose="020B0604020202020204" charset="0"/>
      <p:regular r:id="rId18"/>
      <p:bold r:id="rId19"/>
    </p:embeddedFont>
    <p:embeddedFont>
      <p:font typeface="Amatic SC" panose="020B0604020202020204" charset="-79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2028" y="571500"/>
            <a:ext cx="3930559" cy="3790282"/>
          </a:xfrm>
        </p:spPr>
        <p:txBody>
          <a:bodyPr/>
          <a:lstStyle/>
          <a:p>
            <a:r>
              <a:rPr lang="es-MX" sz="2400" dirty="0" smtClean="0"/>
              <a:t>ESCUELA NORMAL DE EDUCACION PREESCOLAR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Denisse Alejandra rojas Sánchez</a:t>
            </a:r>
            <a:br>
              <a:rPr lang="es-MX" sz="2000" dirty="0" smtClean="0"/>
            </a:br>
            <a:r>
              <a:rPr lang="es-MX" sz="2000" dirty="0" smtClean="0"/>
              <a:t>curso: bases psicológicas del aprendizajes</a:t>
            </a:r>
            <a:br>
              <a:rPr lang="es-MX" sz="2000" dirty="0" smtClean="0"/>
            </a:br>
            <a:r>
              <a:rPr lang="es-MX" sz="2000" dirty="0" smtClean="0"/>
              <a:t>Profa.: SILVIA ERIKA SAGAHON SOLIS</a:t>
            </a:r>
            <a:br>
              <a:rPr lang="es-MX" sz="2000" dirty="0" smtClean="0"/>
            </a:br>
            <a:endParaRPr lang="es-MX" sz="2000" dirty="0"/>
          </a:p>
        </p:txBody>
      </p:sp>
      <p:pic>
        <p:nvPicPr>
          <p:cNvPr id="5" name="Picture 4" descr="Resultado de imagen para escudo en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22" y="1686042"/>
            <a:ext cx="1049770" cy="7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0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Autoevaluación por equipo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84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87.160.244.18/sistema/data/tareas/enep-00036/_ActividadTareas/8945/enep-00036-A29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r="9521" b="8981"/>
          <a:stretch/>
        </p:blipFill>
        <p:spPr bwMode="auto">
          <a:xfrm rot="10800000">
            <a:off x="2137144" y="584790"/>
            <a:ext cx="5220586" cy="41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9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DE PRESENTACIÓN ORAL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565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5" b="13011"/>
          <a:stretch/>
        </p:blipFill>
        <p:spPr>
          <a:xfrm>
            <a:off x="393405" y="361507"/>
            <a:ext cx="3817087" cy="4561367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2" r="2735" b="15842"/>
          <a:stretch/>
        </p:blipFill>
        <p:spPr>
          <a:xfrm>
            <a:off x="4944140" y="361508"/>
            <a:ext cx="3806455" cy="45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NOTA REFLEXIVA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739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1749" y="406212"/>
            <a:ext cx="7740502" cy="4401205"/>
          </a:xfrm>
          <a:prstGeom prst="rect">
            <a:avLst/>
          </a:prstGeom>
          <a:noFill/>
          <a:ln w="38100">
            <a:solidFill>
              <a:srgbClr val="CC66FF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smtClean="0"/>
              <a:t>A lo largo de la actividad me gusto mucho ya que tuvimos la tarea de buscar información de varias fuentes y ser especificas en lo que podríamos puesto el tema que nos toco, abarcaba mucho y para una presentación es importante poner palabras claves y no tanta información, además de que la autoevaluación es importante puesto nos damos cuenta de que nos equivocamos y es ser sinceras con nosotras y nuestro equipo en ver en que fallamos y como podríamos mejorar, asimismo la evaluación o coevaluación de nuestra presentación nos hace ver como nos ven nuestras compañeras, que áreas ven ellas en que podemos mejorar y cual es nuestro fuerte.</a:t>
            </a:r>
          </a:p>
          <a:p>
            <a:pPr>
              <a:lnSpc>
                <a:spcPct val="200000"/>
              </a:lnSpc>
            </a:pPr>
            <a:r>
              <a:rPr lang="es-MX" dirty="0" smtClean="0"/>
              <a:t>Asimismo este tema y el de mis compañeras es importantes puesto nos ayudara como apoyo o refuerzo en las presentaciones para pasar el semestre.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927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67580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Aportaciones de la Teoría y la Investigación Psicológica a la comprensión de los Procesos de Aprendizaje</a:t>
            </a:r>
            <a:endParaRPr sz="3000"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064" y="2635225"/>
            <a:ext cx="2867876" cy="226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teorías de aprendizaje, desde el punto de vista psicológico, han estado asociadas a los métodos pedagógicos. El escenario en el que se lleva a cabo el proceso educativo determina los métodos y los estímulos con los que se lleva a cabo el aprendizaje</a:t>
            </a: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75" y="3161451"/>
            <a:ext cx="1916550" cy="19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843" y="3345175"/>
            <a:ext cx="2311950" cy="17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25675" y="2027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Times New Roman"/>
                <a:ea typeface="Times New Roman"/>
                <a:cs typeface="Times New Roman"/>
                <a:sym typeface="Times New Roman"/>
              </a:rPr>
              <a:t>Programa de Educación Preescolar 1992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7800" y="1662750"/>
            <a:ext cx="89484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Teorías: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-Humanista de Maslow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Señala que la educación que se imparita considera a desarrollar todas las facultades del desarrollo humano, es decir, propone el desarrollo armónico del individuo.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-Postura psicogenética Piagetiana y el vínculo entre el aprendizaje y desarrollo cognitivo.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 el respeto entre las necesidades e intereses de los niños asi como su capacidad de expresión y el juego favoreciendo su proceso de socialización.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775" y="872775"/>
            <a:ext cx="2339100" cy="18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Times New Roman"/>
                <a:ea typeface="Times New Roman"/>
                <a:cs typeface="Times New Roman"/>
                <a:sym typeface="Times New Roman"/>
              </a:rPr>
              <a:t>Programa de Educación Preescolar 2004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77225" y="984500"/>
            <a:ext cx="8520600" cy="35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Teorías: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-Humanista de Maslow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Propone el deesarrollo armonico del individuo.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s-419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Sociocultural de Vingotsky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Vigosky “El contexto social influye en el aprendizaje mas que las actitudes y las creencias y el contexto forma parte del procesos cognitivos”.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PEP considera al  entorno social como un factor importante para el desarrollo de conocimiento de los pequeños.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019" y="1049544"/>
            <a:ext cx="1380225" cy="16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370025"/>
            <a:ext cx="8520600" cy="3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s-419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Inteligencias múltiples de Gardner.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PEP implementó el uso de los campos formativos que permiten el desarrollo de las inteligencias múltiples, debido a que cada una presenta diferentes competencias a desarrollar en los pequeños.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925" y="1842825"/>
            <a:ext cx="2401575" cy="308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827" y="2534025"/>
            <a:ext cx="1893951" cy="239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Times New Roman"/>
                <a:ea typeface="Times New Roman"/>
                <a:cs typeface="Times New Roman"/>
                <a:sym typeface="Times New Roman"/>
              </a:rPr>
              <a:t>Programa de Educación Preescolar 2011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245900"/>
            <a:ext cx="8520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Teorías</a:t>
            </a: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s-419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Humanista de Maslow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“Desarrolla que la educadora haga que los niños y las niñas aprendan mas de lo que saben acerca del mundo y sean personas cada vez más seguras, autónomas, creativas y participativas.”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-Sociocultural de Vigotsky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“El programa sustenta en la convicción de que las niñas y los niños ingresan a la escuela con acervo importante de capacidades, experiencias y conocimiento que han adquirido en el ambiente familiar y social.”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-Inteligencias múltiples de Gardner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-Constructivismo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600" y="891400"/>
            <a:ext cx="1414025" cy="13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288525"/>
            <a:ext cx="85206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s-419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Inteligencias múltiples de Gardner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PEP implementó el uso de campos formativos que permiten el desarrollo de inteligencias múltiples, debido a que cada uno presenta diferentes competencias a desarrollar en los pequeños.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-Constructivismo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Postula la necesidad de integrar al alumno herramientas (Generar andamiajes) que los permitan construir sus propios conocimientos para poder resolver situaciones problemáticas que se les presente en su actuar cotidiano.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-24763" t="-17549" r="-10335" b="-17549"/>
          <a:stretch/>
        </p:blipFill>
        <p:spPr>
          <a:xfrm>
            <a:off x="7132925" y="2808700"/>
            <a:ext cx="2011075" cy="26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675" y="3831825"/>
            <a:ext cx="2106075" cy="16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448100" y="2097550"/>
            <a:ext cx="40491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/>
              <a:t>¡GRACIAS!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567</Words>
  <Application>Microsoft Office PowerPoint</Application>
  <PresentationFormat>Presentación en pantalla (16:9)</PresentationFormat>
  <Paragraphs>37</Paragraphs>
  <Slides>15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Source Code Pro</vt:lpstr>
      <vt:lpstr>Amatic SC</vt:lpstr>
      <vt:lpstr>Beach Day</vt:lpstr>
      <vt:lpstr>ESCUELA NORMAL DE EDUCACION PREESCOLAR     Denisse Alejandra rojas Sánchez curso: bases psicológicas del aprendizajes Profa.: SILVIA ERIKA SAGAHON SOLIS </vt:lpstr>
      <vt:lpstr>Aportaciones de la Teoría y la Investigación Psicológica a la comprensión de los Procesos de Aprendizaje</vt:lpstr>
      <vt:lpstr>Presentación de PowerPoint</vt:lpstr>
      <vt:lpstr>Programa de Educación Preescolar 1992 </vt:lpstr>
      <vt:lpstr>Programa de Educación Preescolar 2004</vt:lpstr>
      <vt:lpstr>Presentación de PowerPoint</vt:lpstr>
      <vt:lpstr>Programa de Educación Preescolar 2011</vt:lpstr>
      <vt:lpstr>Presentación de PowerPoint</vt:lpstr>
      <vt:lpstr>¡GRACIAS!</vt:lpstr>
      <vt:lpstr>Autoevaluación por equipo</vt:lpstr>
      <vt:lpstr>Presentación de PowerPoint</vt:lpstr>
      <vt:lpstr>EVALUACIÓN DE PRESENTACIÓN ORAL</vt:lpstr>
      <vt:lpstr>Presentación de PowerPoint</vt:lpstr>
      <vt:lpstr>NOTA REFLEXIVA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EDUCACION PREESCOLAR    Denisse Alejandra rojas sanchez curso: bases</dc:title>
  <dc:creator>ricky</dc:creator>
  <cp:lastModifiedBy>Usuario de Windows</cp:lastModifiedBy>
  <cp:revision>5</cp:revision>
  <dcterms:modified xsi:type="dcterms:W3CDTF">2018-06-05T04:45:08Z</dcterms:modified>
</cp:coreProperties>
</file>