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embeddedFontLst>
    <p:embeddedFont>
      <p:font typeface="Architects Daughter" panose="020B0604020202020204" charset="0"/>
      <p:regular r:id="rId15"/>
    </p:embeddedFont>
    <p:embeddedFont>
      <p:font typeface="Amatic SC" panose="020B0604020202020204" charset="-79"/>
      <p:bold r:id="rId16"/>
    </p:embeddedFont>
    <p:embeddedFont>
      <p:font typeface="Coming Soon" panose="020B0604020202020204" charset="0"/>
      <p:regular r:id="rId17"/>
    </p:embeddedFont>
    <p:embeddedFont>
      <p:font typeface="Source Code Pro" panose="020B0604020202020204" charset="0"/>
      <p:regular r:id="rId18"/>
      <p:bold r:id="rId19"/>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3" d="100"/>
          <a:sy n="93" d="100"/>
        </p:scale>
        <p:origin x="72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5.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Shape 4"/>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629983537"/>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Shape 5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 name="Shape 5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1862955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Shape 108"/>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9" name="Shape 109"/>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9310000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Shape 11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5" name="Shape 115"/>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40384205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Shape 11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0" name="Shape 12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6412291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Shape 6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1" name="Shape 61"/>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3441820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Shape 6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6" name="Shape 66"/>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3832558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
        <p:cNvGrpSpPr/>
        <p:nvPr/>
      </p:nvGrpSpPr>
      <p:grpSpPr>
        <a:xfrm>
          <a:off x="0" y="0"/>
          <a:ext cx="0" cy="0"/>
          <a:chOff x="0" y="0"/>
          <a:chExt cx="0" cy="0"/>
        </a:xfrm>
      </p:grpSpPr>
      <p:sp>
        <p:nvSpPr>
          <p:cNvPr id="71" name="Shape 7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2" name="Shape 72"/>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1354207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Shape 7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8" name="Shape 78"/>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22173247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Shape 8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4" name="Shape 8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3246490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Shape 8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0" name="Shape 90"/>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3607641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7" name="Shape 97"/>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34157295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Shape 10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3" name="Shape 103"/>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endParaRPr/>
          </a:p>
        </p:txBody>
      </p:sp>
    </p:spTree>
    <p:extLst>
      <p:ext uri="{BB962C8B-B14F-4D97-AF65-F5344CB8AC3E}">
        <p14:creationId xmlns:p14="http://schemas.microsoft.com/office/powerpoint/2010/main" val="14014260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sp>
        <p:nvSpPr>
          <p:cNvPr id="10" name="Shape 10"/>
          <p:cNvSpPr/>
          <p:nvPr/>
        </p:nvSpPr>
        <p:spPr>
          <a:xfrm>
            <a:off x="0" y="0"/>
            <a:ext cx="9144000" cy="3429000"/>
          </a:xfrm>
          <a:prstGeom prst="rect">
            <a:avLst/>
          </a:prstGeom>
          <a:solidFill>
            <a:schemeClr val="lt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sp>
        <p:nvSpPr>
          <p:cNvPr id="11" name="Shape 11"/>
          <p:cNvSpPr txBox="1">
            <a:spLocks noGrp="1"/>
          </p:cNvSpPr>
          <p:nvPr>
            <p:ph type="ctrTitle"/>
          </p:nvPr>
        </p:nvSpPr>
        <p:spPr>
          <a:xfrm>
            <a:off x="311700" y="392150"/>
            <a:ext cx="8520600" cy="2690400"/>
          </a:xfrm>
          <a:prstGeom prst="rect">
            <a:avLst/>
          </a:prstGeom>
        </p:spPr>
        <p:txBody>
          <a:bodyPr spcFirstLastPara="1" wrap="square" lIns="91425" tIns="91425" rIns="91425" bIns="91425" anchor="ctr" anchorCtr="0"/>
          <a:lstStyle>
            <a:lvl1pPr lvl="0" algn="ctr">
              <a:spcBef>
                <a:spcPts val="0"/>
              </a:spcBef>
              <a:spcAft>
                <a:spcPts val="0"/>
              </a:spcAft>
              <a:buSzPts val="8000"/>
              <a:buNone/>
              <a:defRPr sz="8000"/>
            </a:lvl1pPr>
            <a:lvl2pPr lvl="1" algn="ctr">
              <a:spcBef>
                <a:spcPts val="0"/>
              </a:spcBef>
              <a:spcAft>
                <a:spcPts val="0"/>
              </a:spcAft>
              <a:buSzPts val="8000"/>
              <a:buNone/>
              <a:defRPr sz="8000"/>
            </a:lvl2pPr>
            <a:lvl3pPr lvl="2" algn="ctr">
              <a:spcBef>
                <a:spcPts val="0"/>
              </a:spcBef>
              <a:spcAft>
                <a:spcPts val="0"/>
              </a:spcAft>
              <a:buSzPts val="8000"/>
              <a:buNone/>
              <a:defRPr sz="8000"/>
            </a:lvl3pPr>
            <a:lvl4pPr lvl="3" algn="ctr">
              <a:spcBef>
                <a:spcPts val="0"/>
              </a:spcBef>
              <a:spcAft>
                <a:spcPts val="0"/>
              </a:spcAft>
              <a:buSzPts val="8000"/>
              <a:buNone/>
              <a:defRPr sz="8000"/>
            </a:lvl4pPr>
            <a:lvl5pPr lvl="4" algn="ctr">
              <a:spcBef>
                <a:spcPts val="0"/>
              </a:spcBef>
              <a:spcAft>
                <a:spcPts val="0"/>
              </a:spcAft>
              <a:buSzPts val="8000"/>
              <a:buNone/>
              <a:defRPr sz="8000"/>
            </a:lvl5pPr>
            <a:lvl6pPr lvl="5" algn="ctr">
              <a:spcBef>
                <a:spcPts val="0"/>
              </a:spcBef>
              <a:spcAft>
                <a:spcPts val="0"/>
              </a:spcAft>
              <a:buSzPts val="8000"/>
              <a:buNone/>
              <a:defRPr sz="8000"/>
            </a:lvl6pPr>
            <a:lvl7pPr lvl="6" algn="ctr">
              <a:spcBef>
                <a:spcPts val="0"/>
              </a:spcBef>
              <a:spcAft>
                <a:spcPts val="0"/>
              </a:spcAft>
              <a:buSzPts val="8000"/>
              <a:buNone/>
              <a:defRPr sz="8000"/>
            </a:lvl7pPr>
            <a:lvl8pPr lvl="7" algn="ctr">
              <a:spcBef>
                <a:spcPts val="0"/>
              </a:spcBef>
              <a:spcAft>
                <a:spcPts val="0"/>
              </a:spcAft>
              <a:buSzPts val="8000"/>
              <a:buNone/>
              <a:defRPr sz="8000"/>
            </a:lvl8pPr>
            <a:lvl9pPr lvl="8" algn="ctr">
              <a:spcBef>
                <a:spcPts val="0"/>
              </a:spcBef>
              <a:spcAft>
                <a:spcPts val="0"/>
              </a:spcAft>
              <a:buSzPts val="8000"/>
              <a:buNone/>
              <a:defRPr sz="8000"/>
            </a:lvl9pPr>
          </a:lstStyle>
          <a:p>
            <a:endParaRPr/>
          </a:p>
        </p:txBody>
      </p:sp>
      <p:sp>
        <p:nvSpPr>
          <p:cNvPr id="12" name="Shape 12"/>
          <p:cNvSpPr txBox="1">
            <a:spLocks noGrp="1"/>
          </p:cNvSpPr>
          <p:nvPr>
            <p:ph type="subTitle" idx="1"/>
          </p:nvPr>
        </p:nvSpPr>
        <p:spPr>
          <a:xfrm>
            <a:off x="311700" y="3890400"/>
            <a:ext cx="8520600" cy="706200"/>
          </a:xfrm>
          <a:prstGeom prst="rect">
            <a:avLst/>
          </a:prstGeom>
        </p:spPr>
        <p:txBody>
          <a:bodyPr spcFirstLastPara="1" wrap="square" lIns="91425" tIns="91425" rIns="91425" bIns="91425" anchor="ctr" anchorCtr="0"/>
          <a:lstStyle>
            <a:lvl1pPr lvl="0" algn="ctr">
              <a:lnSpc>
                <a:spcPct val="100000"/>
              </a:lnSpc>
              <a:spcBef>
                <a:spcPts val="0"/>
              </a:spcBef>
              <a:spcAft>
                <a:spcPts val="0"/>
              </a:spcAft>
              <a:buClr>
                <a:schemeClr val="accent1"/>
              </a:buClr>
              <a:buSzPts val="2100"/>
              <a:buNone/>
              <a:defRPr sz="2100" b="1">
                <a:solidFill>
                  <a:schemeClr val="accent1"/>
                </a:solidFill>
              </a:defRPr>
            </a:lvl1pPr>
            <a:lvl2pPr lvl="1" algn="ctr">
              <a:lnSpc>
                <a:spcPct val="100000"/>
              </a:lnSpc>
              <a:spcBef>
                <a:spcPts val="0"/>
              </a:spcBef>
              <a:spcAft>
                <a:spcPts val="0"/>
              </a:spcAft>
              <a:buClr>
                <a:schemeClr val="accent1"/>
              </a:buClr>
              <a:buSzPts val="2100"/>
              <a:buNone/>
              <a:defRPr sz="2100" b="1">
                <a:solidFill>
                  <a:schemeClr val="accent1"/>
                </a:solidFill>
              </a:defRPr>
            </a:lvl2pPr>
            <a:lvl3pPr lvl="2" algn="ctr">
              <a:lnSpc>
                <a:spcPct val="100000"/>
              </a:lnSpc>
              <a:spcBef>
                <a:spcPts val="0"/>
              </a:spcBef>
              <a:spcAft>
                <a:spcPts val="0"/>
              </a:spcAft>
              <a:buClr>
                <a:schemeClr val="accent1"/>
              </a:buClr>
              <a:buSzPts val="2100"/>
              <a:buNone/>
              <a:defRPr sz="2100" b="1">
                <a:solidFill>
                  <a:schemeClr val="accent1"/>
                </a:solidFill>
              </a:defRPr>
            </a:lvl3pPr>
            <a:lvl4pPr lvl="3" algn="ctr">
              <a:lnSpc>
                <a:spcPct val="100000"/>
              </a:lnSpc>
              <a:spcBef>
                <a:spcPts val="0"/>
              </a:spcBef>
              <a:spcAft>
                <a:spcPts val="0"/>
              </a:spcAft>
              <a:buClr>
                <a:schemeClr val="accent1"/>
              </a:buClr>
              <a:buSzPts val="2100"/>
              <a:buNone/>
              <a:defRPr sz="2100" b="1">
                <a:solidFill>
                  <a:schemeClr val="accent1"/>
                </a:solidFill>
              </a:defRPr>
            </a:lvl4pPr>
            <a:lvl5pPr lvl="4" algn="ctr">
              <a:lnSpc>
                <a:spcPct val="100000"/>
              </a:lnSpc>
              <a:spcBef>
                <a:spcPts val="0"/>
              </a:spcBef>
              <a:spcAft>
                <a:spcPts val="0"/>
              </a:spcAft>
              <a:buClr>
                <a:schemeClr val="accent1"/>
              </a:buClr>
              <a:buSzPts val="2100"/>
              <a:buNone/>
              <a:defRPr sz="2100" b="1">
                <a:solidFill>
                  <a:schemeClr val="accent1"/>
                </a:solidFill>
              </a:defRPr>
            </a:lvl5pPr>
            <a:lvl6pPr lvl="5" algn="ctr">
              <a:lnSpc>
                <a:spcPct val="100000"/>
              </a:lnSpc>
              <a:spcBef>
                <a:spcPts val="0"/>
              </a:spcBef>
              <a:spcAft>
                <a:spcPts val="0"/>
              </a:spcAft>
              <a:buClr>
                <a:schemeClr val="accent1"/>
              </a:buClr>
              <a:buSzPts val="2100"/>
              <a:buNone/>
              <a:defRPr sz="2100" b="1">
                <a:solidFill>
                  <a:schemeClr val="accent1"/>
                </a:solidFill>
              </a:defRPr>
            </a:lvl6pPr>
            <a:lvl7pPr lvl="6" algn="ctr">
              <a:lnSpc>
                <a:spcPct val="100000"/>
              </a:lnSpc>
              <a:spcBef>
                <a:spcPts val="0"/>
              </a:spcBef>
              <a:spcAft>
                <a:spcPts val="0"/>
              </a:spcAft>
              <a:buClr>
                <a:schemeClr val="accent1"/>
              </a:buClr>
              <a:buSzPts val="2100"/>
              <a:buNone/>
              <a:defRPr sz="2100" b="1">
                <a:solidFill>
                  <a:schemeClr val="accent1"/>
                </a:solidFill>
              </a:defRPr>
            </a:lvl7pPr>
            <a:lvl8pPr lvl="7" algn="ctr">
              <a:lnSpc>
                <a:spcPct val="100000"/>
              </a:lnSpc>
              <a:spcBef>
                <a:spcPts val="0"/>
              </a:spcBef>
              <a:spcAft>
                <a:spcPts val="0"/>
              </a:spcAft>
              <a:buClr>
                <a:schemeClr val="accent1"/>
              </a:buClr>
              <a:buSzPts val="2100"/>
              <a:buNone/>
              <a:defRPr sz="2100" b="1">
                <a:solidFill>
                  <a:schemeClr val="accent1"/>
                </a:solidFill>
              </a:defRPr>
            </a:lvl8pPr>
            <a:lvl9pPr lvl="8" algn="ctr">
              <a:lnSpc>
                <a:spcPct val="100000"/>
              </a:lnSpc>
              <a:spcBef>
                <a:spcPts val="0"/>
              </a:spcBef>
              <a:spcAft>
                <a:spcPts val="0"/>
              </a:spcAft>
              <a:buClr>
                <a:schemeClr val="accent1"/>
              </a:buClr>
              <a:buSzPts val="2100"/>
              <a:buNone/>
              <a:defRPr sz="2100" b="1">
                <a:solidFill>
                  <a:schemeClr val="accent1"/>
                </a:solidFill>
              </a:defRPr>
            </a:lvl9pPr>
          </a:lstStyle>
          <a:p>
            <a:endParaRPr/>
          </a:p>
        </p:txBody>
      </p:sp>
      <p:sp>
        <p:nvSpPr>
          <p:cNvPr id="13" name="Shape 1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6"/>
        <p:cNvGrpSpPr/>
        <p:nvPr/>
      </p:nvGrpSpPr>
      <p:grpSpPr>
        <a:xfrm>
          <a:off x="0" y="0"/>
          <a:ext cx="0" cy="0"/>
          <a:chOff x="0" y="0"/>
          <a:chExt cx="0" cy="0"/>
        </a:xfrm>
      </p:grpSpPr>
      <p:sp>
        <p:nvSpPr>
          <p:cNvPr id="47" name="Shape 47"/>
          <p:cNvSpPr txBox="1">
            <a:spLocks noGrp="1"/>
          </p:cNvSpPr>
          <p:nvPr>
            <p:ph type="title" hasCustomPrompt="1"/>
          </p:nvPr>
        </p:nvSpPr>
        <p:spPr>
          <a:xfrm>
            <a:off x="311700" y="1240275"/>
            <a:ext cx="8520600" cy="1981800"/>
          </a:xfrm>
          <a:prstGeom prst="rect">
            <a:avLst/>
          </a:prstGeom>
        </p:spPr>
        <p:txBody>
          <a:bodyPr spcFirstLastPara="1" wrap="square" lIns="91425" tIns="91425" rIns="91425" bIns="91425" anchor="b" anchorCtr="0"/>
          <a:lstStyle>
            <a:lvl1pPr lvl="0" algn="ctr">
              <a:spcBef>
                <a:spcPts val="0"/>
              </a:spcBef>
              <a:spcAft>
                <a:spcPts val="0"/>
              </a:spcAft>
              <a:buClr>
                <a:schemeClr val="lt1"/>
              </a:buClr>
              <a:buSzPts val="12000"/>
              <a:buNone/>
              <a:defRPr sz="12000">
                <a:solidFill>
                  <a:schemeClr val="lt1"/>
                </a:solidFill>
                <a:highlight>
                  <a:schemeClr val="accent1"/>
                </a:highlight>
              </a:defRPr>
            </a:lvl1pPr>
            <a:lvl2pPr lvl="1" algn="ctr">
              <a:spcBef>
                <a:spcPts val="0"/>
              </a:spcBef>
              <a:spcAft>
                <a:spcPts val="0"/>
              </a:spcAft>
              <a:buClr>
                <a:schemeClr val="lt1"/>
              </a:buClr>
              <a:buSzPts val="12000"/>
              <a:buNone/>
              <a:defRPr sz="12000">
                <a:solidFill>
                  <a:schemeClr val="lt1"/>
                </a:solidFill>
                <a:highlight>
                  <a:schemeClr val="accent1"/>
                </a:highlight>
              </a:defRPr>
            </a:lvl2pPr>
            <a:lvl3pPr lvl="2" algn="ctr">
              <a:spcBef>
                <a:spcPts val="0"/>
              </a:spcBef>
              <a:spcAft>
                <a:spcPts val="0"/>
              </a:spcAft>
              <a:buClr>
                <a:schemeClr val="lt1"/>
              </a:buClr>
              <a:buSzPts val="12000"/>
              <a:buNone/>
              <a:defRPr sz="12000">
                <a:solidFill>
                  <a:schemeClr val="lt1"/>
                </a:solidFill>
                <a:highlight>
                  <a:schemeClr val="accent1"/>
                </a:highlight>
              </a:defRPr>
            </a:lvl3pPr>
            <a:lvl4pPr lvl="3" algn="ctr">
              <a:spcBef>
                <a:spcPts val="0"/>
              </a:spcBef>
              <a:spcAft>
                <a:spcPts val="0"/>
              </a:spcAft>
              <a:buClr>
                <a:schemeClr val="lt1"/>
              </a:buClr>
              <a:buSzPts val="12000"/>
              <a:buNone/>
              <a:defRPr sz="12000">
                <a:solidFill>
                  <a:schemeClr val="lt1"/>
                </a:solidFill>
                <a:highlight>
                  <a:schemeClr val="accent1"/>
                </a:highlight>
              </a:defRPr>
            </a:lvl4pPr>
            <a:lvl5pPr lvl="4" algn="ctr">
              <a:spcBef>
                <a:spcPts val="0"/>
              </a:spcBef>
              <a:spcAft>
                <a:spcPts val="0"/>
              </a:spcAft>
              <a:buClr>
                <a:schemeClr val="lt1"/>
              </a:buClr>
              <a:buSzPts val="12000"/>
              <a:buNone/>
              <a:defRPr sz="12000">
                <a:solidFill>
                  <a:schemeClr val="lt1"/>
                </a:solidFill>
                <a:highlight>
                  <a:schemeClr val="accent1"/>
                </a:highlight>
              </a:defRPr>
            </a:lvl5pPr>
            <a:lvl6pPr lvl="5" algn="ctr">
              <a:spcBef>
                <a:spcPts val="0"/>
              </a:spcBef>
              <a:spcAft>
                <a:spcPts val="0"/>
              </a:spcAft>
              <a:buClr>
                <a:schemeClr val="lt1"/>
              </a:buClr>
              <a:buSzPts val="12000"/>
              <a:buNone/>
              <a:defRPr sz="12000">
                <a:solidFill>
                  <a:schemeClr val="lt1"/>
                </a:solidFill>
                <a:highlight>
                  <a:schemeClr val="accent1"/>
                </a:highlight>
              </a:defRPr>
            </a:lvl6pPr>
            <a:lvl7pPr lvl="6" algn="ctr">
              <a:spcBef>
                <a:spcPts val="0"/>
              </a:spcBef>
              <a:spcAft>
                <a:spcPts val="0"/>
              </a:spcAft>
              <a:buClr>
                <a:schemeClr val="lt1"/>
              </a:buClr>
              <a:buSzPts val="12000"/>
              <a:buNone/>
              <a:defRPr sz="12000">
                <a:solidFill>
                  <a:schemeClr val="lt1"/>
                </a:solidFill>
                <a:highlight>
                  <a:schemeClr val="accent1"/>
                </a:highlight>
              </a:defRPr>
            </a:lvl7pPr>
            <a:lvl8pPr lvl="7" algn="ctr">
              <a:spcBef>
                <a:spcPts val="0"/>
              </a:spcBef>
              <a:spcAft>
                <a:spcPts val="0"/>
              </a:spcAft>
              <a:buClr>
                <a:schemeClr val="lt1"/>
              </a:buClr>
              <a:buSzPts val="12000"/>
              <a:buNone/>
              <a:defRPr sz="12000">
                <a:solidFill>
                  <a:schemeClr val="lt1"/>
                </a:solidFill>
                <a:highlight>
                  <a:schemeClr val="accent1"/>
                </a:highlight>
              </a:defRPr>
            </a:lvl8pPr>
            <a:lvl9pPr lvl="8" algn="ctr">
              <a:spcBef>
                <a:spcPts val="0"/>
              </a:spcBef>
              <a:spcAft>
                <a:spcPts val="0"/>
              </a:spcAft>
              <a:buClr>
                <a:schemeClr val="lt1"/>
              </a:buClr>
              <a:buSzPts val="12000"/>
              <a:buNone/>
              <a:defRPr sz="12000">
                <a:solidFill>
                  <a:schemeClr val="lt1"/>
                </a:solidFill>
                <a:highlight>
                  <a:schemeClr val="accent1"/>
                </a:highlight>
              </a:defRPr>
            </a:lvl9pPr>
          </a:lstStyle>
          <a:p>
            <a:r>
              <a:t>xx%</a:t>
            </a:r>
          </a:p>
        </p:txBody>
      </p:sp>
      <p:sp>
        <p:nvSpPr>
          <p:cNvPr id="48" name="Shape 48"/>
          <p:cNvSpPr txBox="1">
            <a:spLocks noGrp="1"/>
          </p:cNvSpPr>
          <p:nvPr>
            <p:ph type="body" idx="1"/>
          </p:nvPr>
        </p:nvSpPr>
        <p:spPr>
          <a:xfrm>
            <a:off x="311700" y="33046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Clr>
                <a:schemeClr val="accent1"/>
              </a:buClr>
              <a:buSzPts val="1800"/>
              <a:buChar char="●"/>
              <a:defRPr>
                <a:solidFill>
                  <a:schemeClr val="accent1"/>
                </a:solidFill>
                <a:highlight>
                  <a:schemeClr val="dk1"/>
                </a:highlight>
              </a:defRPr>
            </a:lvl1pPr>
            <a:lvl2pPr marL="914400" lvl="1" indent="-317500" algn="ctr">
              <a:spcBef>
                <a:spcPts val="1600"/>
              </a:spcBef>
              <a:spcAft>
                <a:spcPts val="0"/>
              </a:spcAft>
              <a:buClr>
                <a:schemeClr val="accent1"/>
              </a:buClr>
              <a:buSzPts val="1400"/>
              <a:buChar char="○"/>
              <a:defRPr>
                <a:solidFill>
                  <a:schemeClr val="accent1"/>
                </a:solidFill>
                <a:highlight>
                  <a:schemeClr val="dk1"/>
                </a:highlight>
              </a:defRPr>
            </a:lvl2pPr>
            <a:lvl3pPr marL="1371600" lvl="2" indent="-317500" algn="ctr">
              <a:spcBef>
                <a:spcPts val="1600"/>
              </a:spcBef>
              <a:spcAft>
                <a:spcPts val="0"/>
              </a:spcAft>
              <a:buClr>
                <a:schemeClr val="accent1"/>
              </a:buClr>
              <a:buSzPts val="1400"/>
              <a:buChar char="■"/>
              <a:defRPr>
                <a:solidFill>
                  <a:schemeClr val="accent1"/>
                </a:solidFill>
                <a:highlight>
                  <a:schemeClr val="dk1"/>
                </a:highlight>
              </a:defRPr>
            </a:lvl3pPr>
            <a:lvl4pPr marL="1828800" lvl="3" indent="-317500" algn="ctr">
              <a:spcBef>
                <a:spcPts val="1600"/>
              </a:spcBef>
              <a:spcAft>
                <a:spcPts val="0"/>
              </a:spcAft>
              <a:buClr>
                <a:schemeClr val="accent1"/>
              </a:buClr>
              <a:buSzPts val="1400"/>
              <a:buChar char="●"/>
              <a:defRPr>
                <a:solidFill>
                  <a:schemeClr val="accent1"/>
                </a:solidFill>
                <a:highlight>
                  <a:schemeClr val="dk1"/>
                </a:highlight>
              </a:defRPr>
            </a:lvl4pPr>
            <a:lvl5pPr marL="2286000" lvl="4" indent="-317500" algn="ctr">
              <a:spcBef>
                <a:spcPts val="1600"/>
              </a:spcBef>
              <a:spcAft>
                <a:spcPts val="0"/>
              </a:spcAft>
              <a:buClr>
                <a:schemeClr val="accent1"/>
              </a:buClr>
              <a:buSzPts val="1400"/>
              <a:buChar char="○"/>
              <a:defRPr>
                <a:solidFill>
                  <a:schemeClr val="accent1"/>
                </a:solidFill>
                <a:highlight>
                  <a:schemeClr val="dk1"/>
                </a:highlight>
              </a:defRPr>
            </a:lvl5pPr>
            <a:lvl6pPr marL="2743200" lvl="5" indent="-317500" algn="ctr">
              <a:spcBef>
                <a:spcPts val="1600"/>
              </a:spcBef>
              <a:spcAft>
                <a:spcPts val="0"/>
              </a:spcAft>
              <a:buClr>
                <a:schemeClr val="accent1"/>
              </a:buClr>
              <a:buSzPts val="1400"/>
              <a:buChar char="■"/>
              <a:defRPr>
                <a:solidFill>
                  <a:schemeClr val="accent1"/>
                </a:solidFill>
                <a:highlight>
                  <a:schemeClr val="dk1"/>
                </a:highlight>
              </a:defRPr>
            </a:lvl6pPr>
            <a:lvl7pPr marL="3200400" lvl="6" indent="-317500" algn="ctr">
              <a:spcBef>
                <a:spcPts val="1600"/>
              </a:spcBef>
              <a:spcAft>
                <a:spcPts val="0"/>
              </a:spcAft>
              <a:buClr>
                <a:schemeClr val="accent1"/>
              </a:buClr>
              <a:buSzPts val="1400"/>
              <a:buChar char="●"/>
              <a:defRPr>
                <a:solidFill>
                  <a:schemeClr val="accent1"/>
                </a:solidFill>
                <a:highlight>
                  <a:schemeClr val="dk1"/>
                </a:highlight>
              </a:defRPr>
            </a:lvl7pPr>
            <a:lvl8pPr marL="3657600" lvl="7" indent="-317500" algn="ctr">
              <a:spcBef>
                <a:spcPts val="1600"/>
              </a:spcBef>
              <a:spcAft>
                <a:spcPts val="0"/>
              </a:spcAft>
              <a:buClr>
                <a:schemeClr val="accent1"/>
              </a:buClr>
              <a:buSzPts val="1400"/>
              <a:buChar char="○"/>
              <a:defRPr>
                <a:solidFill>
                  <a:schemeClr val="accent1"/>
                </a:solidFill>
                <a:highlight>
                  <a:schemeClr val="dk1"/>
                </a:highlight>
              </a:defRPr>
            </a:lvl8pPr>
            <a:lvl9pPr marL="4114800" lvl="8" indent="-317500" algn="ctr">
              <a:spcBef>
                <a:spcPts val="1600"/>
              </a:spcBef>
              <a:spcAft>
                <a:spcPts val="1600"/>
              </a:spcAft>
              <a:buClr>
                <a:schemeClr val="accent1"/>
              </a:buClr>
              <a:buSzPts val="1400"/>
              <a:buChar char="■"/>
              <a:defRPr>
                <a:solidFill>
                  <a:schemeClr val="accent1"/>
                </a:solidFill>
                <a:highlight>
                  <a:schemeClr val="dk1"/>
                </a:highlight>
              </a:defRPr>
            </a:lvl9pPr>
          </a:lstStyle>
          <a:p>
            <a:endParaRPr/>
          </a:p>
        </p:txBody>
      </p:sp>
      <p:sp>
        <p:nvSpPr>
          <p:cNvPr id="49" name="Shape 4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Shape 5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4"/>
        <p:cNvGrpSpPr/>
        <p:nvPr/>
      </p:nvGrpSpPr>
      <p:grpSpPr>
        <a:xfrm>
          <a:off x="0" y="0"/>
          <a:ext cx="0" cy="0"/>
          <a:chOff x="0" y="0"/>
          <a:chExt cx="0" cy="0"/>
        </a:xfrm>
      </p:grpSpPr>
      <p:sp>
        <p:nvSpPr>
          <p:cNvPr id="15" name="Shape 15"/>
          <p:cNvSpPr txBox="1">
            <a:spLocks noGrp="1"/>
          </p:cNvSpPr>
          <p:nvPr>
            <p:ph type="title"/>
          </p:nvPr>
        </p:nvSpPr>
        <p:spPr>
          <a:xfrm>
            <a:off x="2802750" y="802500"/>
            <a:ext cx="3538500" cy="3538500"/>
          </a:xfrm>
          <a:prstGeom prst="rect">
            <a:avLst/>
          </a:prstGeom>
          <a:solidFill>
            <a:srgbClr val="FFFFFF"/>
          </a:solidFill>
        </p:spPr>
        <p:txBody>
          <a:bodyPr spcFirstLastPara="1" wrap="square" lIns="91425" tIns="91425" rIns="91425" bIns="91425" anchor="ctr" anchorCtr="0"/>
          <a:lstStyle>
            <a:lvl1pPr lvl="0" algn="ctr">
              <a:spcBef>
                <a:spcPts val="0"/>
              </a:spcBef>
              <a:spcAft>
                <a:spcPts val="0"/>
              </a:spcAft>
              <a:buSzPts val="4800"/>
              <a:buNone/>
              <a:defRPr sz="4800"/>
            </a:lvl1pPr>
            <a:lvl2pPr lvl="1" algn="ctr">
              <a:spcBef>
                <a:spcPts val="0"/>
              </a:spcBef>
              <a:spcAft>
                <a:spcPts val="0"/>
              </a:spcAft>
              <a:buSzPts val="4800"/>
              <a:buNone/>
              <a:defRPr sz="4800"/>
            </a:lvl2pPr>
            <a:lvl3pPr lvl="2" algn="ctr">
              <a:spcBef>
                <a:spcPts val="0"/>
              </a:spcBef>
              <a:spcAft>
                <a:spcPts val="0"/>
              </a:spcAft>
              <a:buSzPts val="4800"/>
              <a:buNone/>
              <a:defRPr sz="4800"/>
            </a:lvl3pPr>
            <a:lvl4pPr lvl="3" algn="ctr">
              <a:spcBef>
                <a:spcPts val="0"/>
              </a:spcBef>
              <a:spcAft>
                <a:spcPts val="0"/>
              </a:spcAft>
              <a:buSzPts val="4800"/>
              <a:buNone/>
              <a:defRPr sz="4800"/>
            </a:lvl4pPr>
            <a:lvl5pPr lvl="4" algn="ctr">
              <a:spcBef>
                <a:spcPts val="0"/>
              </a:spcBef>
              <a:spcAft>
                <a:spcPts val="0"/>
              </a:spcAft>
              <a:buSzPts val="4800"/>
              <a:buNone/>
              <a:defRPr sz="4800"/>
            </a:lvl5pPr>
            <a:lvl6pPr lvl="5" algn="ctr">
              <a:spcBef>
                <a:spcPts val="0"/>
              </a:spcBef>
              <a:spcAft>
                <a:spcPts val="0"/>
              </a:spcAft>
              <a:buSzPts val="4800"/>
              <a:buNone/>
              <a:defRPr sz="4800"/>
            </a:lvl6pPr>
            <a:lvl7pPr lvl="6" algn="ctr">
              <a:spcBef>
                <a:spcPts val="0"/>
              </a:spcBef>
              <a:spcAft>
                <a:spcPts val="0"/>
              </a:spcAft>
              <a:buSzPts val="4800"/>
              <a:buNone/>
              <a:defRPr sz="4800"/>
            </a:lvl7pPr>
            <a:lvl8pPr lvl="7" algn="ctr">
              <a:spcBef>
                <a:spcPts val="0"/>
              </a:spcBef>
              <a:spcAft>
                <a:spcPts val="0"/>
              </a:spcAft>
              <a:buSzPts val="4800"/>
              <a:buNone/>
              <a:defRPr sz="4800"/>
            </a:lvl8pPr>
            <a:lvl9pPr lvl="8" algn="ctr">
              <a:spcBef>
                <a:spcPts val="0"/>
              </a:spcBef>
              <a:spcAft>
                <a:spcPts val="0"/>
              </a:spcAft>
              <a:buSzPts val="4800"/>
              <a:buNone/>
              <a:defRPr sz="4800"/>
            </a:lvl9pPr>
          </a:lstStyle>
          <a:p>
            <a:endParaRPr/>
          </a:p>
        </p:txBody>
      </p:sp>
      <p:sp>
        <p:nvSpPr>
          <p:cNvPr id="16" name="Shape 1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19" name="Shape 19"/>
          <p:cNvSpPr txBox="1">
            <a:spLocks noGrp="1"/>
          </p:cNvSpPr>
          <p:nvPr>
            <p:ph type="body" idx="1"/>
          </p:nvPr>
        </p:nvSpPr>
        <p:spPr>
          <a:xfrm>
            <a:off x="311700" y="1228675"/>
            <a:ext cx="8520600" cy="3340200"/>
          </a:xfrm>
          <a:prstGeom prst="rect">
            <a:avLst/>
          </a:prstGeom>
        </p:spPr>
        <p:txBody>
          <a:bodyPr spcFirstLastPara="1" wrap="square" lIns="91425" tIns="91425" rIns="91425" bIns="91425" anchor="t"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0" name="Shape 2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1"/>
        <p:cNvGrpSpPr/>
        <p:nvPr/>
      </p:nvGrpSpPr>
      <p:grpSpPr>
        <a:xfrm>
          <a:off x="0" y="0"/>
          <a:ext cx="0" cy="0"/>
          <a:chOff x="0" y="0"/>
          <a:chExt cx="0" cy="0"/>
        </a:xfrm>
      </p:grpSpPr>
      <p:sp>
        <p:nvSpPr>
          <p:cNvPr id="22" name="Shape 22"/>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a:endParaRPr/>
          </a:p>
        </p:txBody>
      </p:sp>
      <p:sp>
        <p:nvSpPr>
          <p:cNvPr id="23" name="Shape 23"/>
          <p:cNvSpPr txBox="1">
            <a:spLocks noGrp="1"/>
          </p:cNvSpPr>
          <p:nvPr>
            <p:ph type="body" idx="1"/>
          </p:nvPr>
        </p:nvSpPr>
        <p:spPr>
          <a:xfrm>
            <a:off x="311700" y="1228675"/>
            <a:ext cx="3999900" cy="3340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Shape 24"/>
          <p:cNvSpPr txBox="1">
            <a:spLocks noGrp="1"/>
          </p:cNvSpPr>
          <p:nvPr>
            <p:ph type="body" idx="2"/>
          </p:nvPr>
        </p:nvSpPr>
        <p:spPr>
          <a:xfrm>
            <a:off x="4832400" y="1228675"/>
            <a:ext cx="3999900" cy="33402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5" name="Shape 2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6"/>
        <p:cNvGrpSpPr/>
        <p:nvPr/>
      </p:nvGrpSpPr>
      <p:grpSpPr>
        <a:xfrm>
          <a:off x="0" y="0"/>
          <a:ext cx="0" cy="0"/>
          <a:chOff x="0" y="0"/>
          <a:chExt cx="0" cy="0"/>
        </a:xfrm>
      </p:grpSpPr>
      <p:sp>
        <p:nvSpPr>
          <p:cNvPr id="27" name="Shape 27"/>
          <p:cNvSpPr txBox="1">
            <a:spLocks noGrp="1"/>
          </p:cNvSpPr>
          <p:nvPr>
            <p:ph type="title"/>
          </p:nvPr>
        </p:nvSpPr>
        <p:spPr>
          <a:xfrm>
            <a:off x="304800" y="309350"/>
            <a:ext cx="8537700" cy="748200"/>
          </a:xfrm>
          <a:prstGeom prst="rect">
            <a:avLst/>
          </a:prstGeom>
        </p:spPr>
        <p:txBody>
          <a:bodyPr spcFirstLastPara="1" wrap="square" lIns="91425" tIns="91425" rIns="91425" bIns="91425" anchor="t" anchorCtr="0"/>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a:endParaRPr/>
          </a:p>
        </p:txBody>
      </p:sp>
      <p:sp>
        <p:nvSpPr>
          <p:cNvPr id="28" name="Shape 2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3000"/>
              <a:buNone/>
              <a:defRPr sz="3000">
                <a:highlight>
                  <a:schemeClr val="dk1"/>
                </a:highlight>
              </a:defRPr>
            </a:lvl1pPr>
            <a:lvl2pPr lvl="1">
              <a:spcBef>
                <a:spcPts val="0"/>
              </a:spcBef>
              <a:spcAft>
                <a:spcPts val="0"/>
              </a:spcAft>
              <a:buSzPts val="3000"/>
              <a:buNone/>
              <a:defRPr sz="3000">
                <a:highlight>
                  <a:schemeClr val="dk1"/>
                </a:highlight>
              </a:defRPr>
            </a:lvl2pPr>
            <a:lvl3pPr lvl="2">
              <a:spcBef>
                <a:spcPts val="0"/>
              </a:spcBef>
              <a:spcAft>
                <a:spcPts val="0"/>
              </a:spcAft>
              <a:buSzPts val="3000"/>
              <a:buNone/>
              <a:defRPr sz="3000">
                <a:highlight>
                  <a:schemeClr val="dk1"/>
                </a:highlight>
              </a:defRPr>
            </a:lvl3pPr>
            <a:lvl4pPr lvl="3">
              <a:spcBef>
                <a:spcPts val="0"/>
              </a:spcBef>
              <a:spcAft>
                <a:spcPts val="0"/>
              </a:spcAft>
              <a:buSzPts val="3000"/>
              <a:buNone/>
              <a:defRPr sz="3000">
                <a:highlight>
                  <a:schemeClr val="dk1"/>
                </a:highlight>
              </a:defRPr>
            </a:lvl4pPr>
            <a:lvl5pPr lvl="4">
              <a:spcBef>
                <a:spcPts val="0"/>
              </a:spcBef>
              <a:spcAft>
                <a:spcPts val="0"/>
              </a:spcAft>
              <a:buSzPts val="3000"/>
              <a:buNone/>
              <a:defRPr sz="3000">
                <a:highlight>
                  <a:schemeClr val="dk1"/>
                </a:highlight>
              </a:defRPr>
            </a:lvl5pPr>
            <a:lvl6pPr lvl="5">
              <a:spcBef>
                <a:spcPts val="0"/>
              </a:spcBef>
              <a:spcAft>
                <a:spcPts val="0"/>
              </a:spcAft>
              <a:buSzPts val="3000"/>
              <a:buNone/>
              <a:defRPr sz="3000">
                <a:highlight>
                  <a:schemeClr val="dk1"/>
                </a:highlight>
              </a:defRPr>
            </a:lvl6pPr>
            <a:lvl7pPr lvl="6">
              <a:spcBef>
                <a:spcPts val="0"/>
              </a:spcBef>
              <a:spcAft>
                <a:spcPts val="0"/>
              </a:spcAft>
              <a:buSzPts val="3000"/>
              <a:buNone/>
              <a:defRPr sz="3000">
                <a:highlight>
                  <a:schemeClr val="dk1"/>
                </a:highlight>
              </a:defRPr>
            </a:lvl7pPr>
            <a:lvl8pPr lvl="7">
              <a:spcBef>
                <a:spcPts val="0"/>
              </a:spcBef>
              <a:spcAft>
                <a:spcPts val="0"/>
              </a:spcAft>
              <a:buSzPts val="3000"/>
              <a:buNone/>
              <a:defRPr sz="3000">
                <a:highlight>
                  <a:schemeClr val="dk1"/>
                </a:highlight>
              </a:defRPr>
            </a:lvl8pPr>
            <a:lvl9pPr lvl="8">
              <a:spcBef>
                <a:spcPts val="0"/>
              </a:spcBef>
              <a:spcAft>
                <a:spcPts val="0"/>
              </a:spcAft>
              <a:buSzPts val="3000"/>
              <a:buNone/>
              <a:defRPr sz="3000">
                <a:highlight>
                  <a:schemeClr val="dk1"/>
                </a:highlight>
              </a:defRPr>
            </a:lvl9pPr>
          </a:lstStyle>
          <a:p>
            <a:endParaRPr/>
          </a:p>
        </p:txBody>
      </p:sp>
      <p:sp>
        <p:nvSpPr>
          <p:cNvPr id="31" name="Shape 31"/>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2" name="Shape 3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33"/>
        <p:cNvGrpSpPr/>
        <p:nvPr/>
      </p:nvGrpSpPr>
      <p:grpSpPr>
        <a:xfrm>
          <a:off x="0" y="0"/>
          <a:ext cx="0" cy="0"/>
          <a:chOff x="0" y="0"/>
          <a:chExt cx="0" cy="0"/>
        </a:xfrm>
      </p:grpSpPr>
      <p:sp>
        <p:nvSpPr>
          <p:cNvPr id="34" name="Shape 34"/>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lstStyle>
            <a:lvl1pPr lvl="0">
              <a:spcBef>
                <a:spcPts val="0"/>
              </a:spcBef>
              <a:spcAft>
                <a:spcPts val="0"/>
              </a:spcAft>
              <a:buClr>
                <a:schemeClr val="lt1"/>
              </a:buClr>
              <a:buSzPts val="6000"/>
              <a:buNone/>
              <a:defRPr sz="6000">
                <a:solidFill>
                  <a:schemeClr val="lt1"/>
                </a:solidFill>
              </a:defRPr>
            </a:lvl1pPr>
            <a:lvl2pPr lvl="1">
              <a:spcBef>
                <a:spcPts val="0"/>
              </a:spcBef>
              <a:spcAft>
                <a:spcPts val="0"/>
              </a:spcAft>
              <a:buClr>
                <a:schemeClr val="lt1"/>
              </a:buClr>
              <a:buSzPts val="6000"/>
              <a:buNone/>
              <a:defRPr sz="6000">
                <a:solidFill>
                  <a:schemeClr val="lt1"/>
                </a:solidFill>
              </a:defRPr>
            </a:lvl2pPr>
            <a:lvl3pPr lvl="2">
              <a:spcBef>
                <a:spcPts val="0"/>
              </a:spcBef>
              <a:spcAft>
                <a:spcPts val="0"/>
              </a:spcAft>
              <a:buClr>
                <a:schemeClr val="lt1"/>
              </a:buClr>
              <a:buSzPts val="6000"/>
              <a:buNone/>
              <a:defRPr sz="6000">
                <a:solidFill>
                  <a:schemeClr val="lt1"/>
                </a:solidFill>
              </a:defRPr>
            </a:lvl3pPr>
            <a:lvl4pPr lvl="3">
              <a:spcBef>
                <a:spcPts val="0"/>
              </a:spcBef>
              <a:spcAft>
                <a:spcPts val="0"/>
              </a:spcAft>
              <a:buClr>
                <a:schemeClr val="lt1"/>
              </a:buClr>
              <a:buSzPts val="6000"/>
              <a:buNone/>
              <a:defRPr sz="6000">
                <a:solidFill>
                  <a:schemeClr val="lt1"/>
                </a:solidFill>
              </a:defRPr>
            </a:lvl4pPr>
            <a:lvl5pPr lvl="4">
              <a:spcBef>
                <a:spcPts val="0"/>
              </a:spcBef>
              <a:spcAft>
                <a:spcPts val="0"/>
              </a:spcAft>
              <a:buClr>
                <a:schemeClr val="lt1"/>
              </a:buClr>
              <a:buSzPts val="6000"/>
              <a:buNone/>
              <a:defRPr sz="6000">
                <a:solidFill>
                  <a:schemeClr val="lt1"/>
                </a:solidFill>
              </a:defRPr>
            </a:lvl5pPr>
            <a:lvl6pPr lvl="5">
              <a:spcBef>
                <a:spcPts val="0"/>
              </a:spcBef>
              <a:spcAft>
                <a:spcPts val="0"/>
              </a:spcAft>
              <a:buClr>
                <a:schemeClr val="lt1"/>
              </a:buClr>
              <a:buSzPts val="6000"/>
              <a:buNone/>
              <a:defRPr sz="6000">
                <a:solidFill>
                  <a:schemeClr val="lt1"/>
                </a:solidFill>
              </a:defRPr>
            </a:lvl6pPr>
            <a:lvl7pPr lvl="6">
              <a:spcBef>
                <a:spcPts val="0"/>
              </a:spcBef>
              <a:spcAft>
                <a:spcPts val="0"/>
              </a:spcAft>
              <a:buClr>
                <a:schemeClr val="lt1"/>
              </a:buClr>
              <a:buSzPts val="6000"/>
              <a:buNone/>
              <a:defRPr sz="6000">
                <a:solidFill>
                  <a:schemeClr val="lt1"/>
                </a:solidFill>
              </a:defRPr>
            </a:lvl7pPr>
            <a:lvl8pPr lvl="7">
              <a:spcBef>
                <a:spcPts val="0"/>
              </a:spcBef>
              <a:spcAft>
                <a:spcPts val="0"/>
              </a:spcAft>
              <a:buClr>
                <a:schemeClr val="lt1"/>
              </a:buClr>
              <a:buSzPts val="6000"/>
              <a:buNone/>
              <a:defRPr sz="6000">
                <a:solidFill>
                  <a:schemeClr val="lt1"/>
                </a:solidFill>
              </a:defRPr>
            </a:lvl8pPr>
            <a:lvl9pPr lvl="8">
              <a:spcBef>
                <a:spcPts val="0"/>
              </a:spcBef>
              <a:spcAft>
                <a:spcPts val="0"/>
              </a:spcAft>
              <a:buClr>
                <a:schemeClr val="lt1"/>
              </a:buClr>
              <a:buSzPts val="6000"/>
              <a:buNone/>
              <a:defRPr sz="6000">
                <a:solidFill>
                  <a:schemeClr val="lt1"/>
                </a:solidFill>
              </a:defRPr>
            </a:lvl9pPr>
          </a:lstStyle>
          <a:p>
            <a:endParaRPr/>
          </a:p>
        </p:txBody>
      </p:sp>
      <p:sp>
        <p:nvSpPr>
          <p:cNvPr id="35" name="Shape 3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6"/>
        <p:cNvGrpSpPr/>
        <p:nvPr/>
      </p:nvGrpSpPr>
      <p:grpSpPr>
        <a:xfrm>
          <a:off x="0" y="0"/>
          <a:ext cx="0" cy="0"/>
          <a:chOff x="0" y="0"/>
          <a:chExt cx="0" cy="0"/>
        </a:xfrm>
      </p:grpSpPr>
      <p:sp>
        <p:nvSpPr>
          <p:cNvPr id="37" name="Shape 37"/>
          <p:cNvSpPr/>
          <p:nvPr/>
        </p:nvSpPr>
        <p:spPr>
          <a:xfrm>
            <a:off x="4572000" y="-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spcBef>
                <a:spcPts val="0"/>
              </a:spcBef>
              <a:spcAft>
                <a:spcPts val="0"/>
              </a:spcAft>
              <a:buNone/>
            </a:pPr>
            <a:endParaRPr/>
          </a:p>
        </p:txBody>
      </p:sp>
      <p:cxnSp>
        <p:nvCxnSpPr>
          <p:cNvPr id="38" name="Shape 38"/>
          <p:cNvCxnSpPr/>
          <p:nvPr/>
        </p:nvCxnSpPr>
        <p:spPr>
          <a:xfrm>
            <a:off x="5029675" y="4495500"/>
            <a:ext cx="468300" cy="0"/>
          </a:xfrm>
          <a:prstGeom prst="straightConnector1">
            <a:avLst/>
          </a:prstGeom>
          <a:noFill/>
          <a:ln w="28575" cap="flat" cmpd="sng">
            <a:solidFill>
              <a:schemeClr val="lt1"/>
            </a:solidFill>
            <a:prstDash val="solid"/>
            <a:round/>
            <a:headEnd type="none" w="sm" len="sm"/>
            <a:tailEnd type="none" w="sm" len="sm"/>
          </a:ln>
        </p:spPr>
      </p:cxnSp>
      <p:sp>
        <p:nvSpPr>
          <p:cNvPr id="39" name="Shape 39"/>
          <p:cNvSpPr txBox="1">
            <a:spLocks noGrp="1"/>
          </p:cNvSpPr>
          <p:nvPr>
            <p:ph type="title"/>
          </p:nvPr>
        </p:nvSpPr>
        <p:spPr>
          <a:xfrm>
            <a:off x="265500" y="1081400"/>
            <a:ext cx="4045200" cy="1710300"/>
          </a:xfrm>
          <a:prstGeom prst="rect">
            <a:avLst/>
          </a:prstGeom>
        </p:spPr>
        <p:txBody>
          <a:bodyPr spcFirstLastPara="1" wrap="square" lIns="91425" tIns="91425" rIns="91425" bIns="91425" anchor="b" anchorCtr="0"/>
          <a:lstStyle>
            <a:lvl1pPr lvl="0" algn="ctr">
              <a:spcBef>
                <a:spcPts val="0"/>
              </a:spcBef>
              <a:spcAft>
                <a:spcPts val="0"/>
              </a:spcAft>
              <a:buSzPts val="5400"/>
              <a:buNone/>
              <a:defRPr sz="5400"/>
            </a:lvl1pPr>
            <a:lvl2pPr lvl="1" algn="ctr">
              <a:spcBef>
                <a:spcPts val="0"/>
              </a:spcBef>
              <a:spcAft>
                <a:spcPts val="0"/>
              </a:spcAft>
              <a:buSzPts val="5400"/>
              <a:buNone/>
              <a:defRPr sz="5400"/>
            </a:lvl2pPr>
            <a:lvl3pPr lvl="2" algn="ctr">
              <a:spcBef>
                <a:spcPts val="0"/>
              </a:spcBef>
              <a:spcAft>
                <a:spcPts val="0"/>
              </a:spcAft>
              <a:buSzPts val="5400"/>
              <a:buNone/>
              <a:defRPr sz="5400"/>
            </a:lvl3pPr>
            <a:lvl4pPr lvl="3" algn="ctr">
              <a:spcBef>
                <a:spcPts val="0"/>
              </a:spcBef>
              <a:spcAft>
                <a:spcPts val="0"/>
              </a:spcAft>
              <a:buSzPts val="5400"/>
              <a:buNone/>
              <a:defRPr sz="5400"/>
            </a:lvl4pPr>
            <a:lvl5pPr lvl="4" algn="ctr">
              <a:spcBef>
                <a:spcPts val="0"/>
              </a:spcBef>
              <a:spcAft>
                <a:spcPts val="0"/>
              </a:spcAft>
              <a:buSzPts val="5400"/>
              <a:buNone/>
              <a:defRPr sz="5400"/>
            </a:lvl5pPr>
            <a:lvl6pPr lvl="5" algn="ctr">
              <a:spcBef>
                <a:spcPts val="0"/>
              </a:spcBef>
              <a:spcAft>
                <a:spcPts val="0"/>
              </a:spcAft>
              <a:buSzPts val="5400"/>
              <a:buNone/>
              <a:defRPr sz="5400"/>
            </a:lvl6pPr>
            <a:lvl7pPr lvl="6" algn="ctr">
              <a:spcBef>
                <a:spcPts val="0"/>
              </a:spcBef>
              <a:spcAft>
                <a:spcPts val="0"/>
              </a:spcAft>
              <a:buSzPts val="5400"/>
              <a:buNone/>
              <a:defRPr sz="5400"/>
            </a:lvl7pPr>
            <a:lvl8pPr lvl="7" algn="ctr">
              <a:spcBef>
                <a:spcPts val="0"/>
              </a:spcBef>
              <a:spcAft>
                <a:spcPts val="0"/>
              </a:spcAft>
              <a:buSzPts val="5400"/>
              <a:buNone/>
              <a:defRPr sz="5400"/>
            </a:lvl8pPr>
            <a:lvl9pPr lvl="8" algn="ctr">
              <a:spcBef>
                <a:spcPts val="0"/>
              </a:spcBef>
              <a:spcAft>
                <a:spcPts val="0"/>
              </a:spcAft>
              <a:buSzPts val="5400"/>
              <a:buNone/>
              <a:defRPr sz="5400"/>
            </a:lvl9pPr>
          </a:lstStyle>
          <a:p>
            <a:endParaRPr/>
          </a:p>
        </p:txBody>
      </p:sp>
      <p:sp>
        <p:nvSpPr>
          <p:cNvPr id="40" name="Shape 40"/>
          <p:cNvSpPr txBox="1">
            <a:spLocks noGrp="1"/>
          </p:cNvSpPr>
          <p:nvPr>
            <p:ph type="subTitle" idx="1"/>
          </p:nvPr>
        </p:nvSpPr>
        <p:spPr>
          <a:xfrm>
            <a:off x="265500" y="2845223"/>
            <a:ext cx="4045200" cy="13455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18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41" name="Shape 41"/>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Clr>
                <a:schemeClr val="accent1"/>
              </a:buClr>
              <a:buSzPts val="1800"/>
              <a:buChar char="●"/>
              <a:defRPr>
                <a:solidFill>
                  <a:schemeClr val="accent1"/>
                </a:solidFill>
                <a:highlight>
                  <a:schemeClr val="lt1"/>
                </a:highlight>
              </a:defRPr>
            </a:lvl1pPr>
            <a:lvl2pPr marL="914400" lvl="1" indent="-317500">
              <a:spcBef>
                <a:spcPts val="1600"/>
              </a:spcBef>
              <a:spcAft>
                <a:spcPts val="0"/>
              </a:spcAft>
              <a:buClr>
                <a:schemeClr val="accent1"/>
              </a:buClr>
              <a:buSzPts val="1400"/>
              <a:buChar char="○"/>
              <a:defRPr>
                <a:solidFill>
                  <a:schemeClr val="accent1"/>
                </a:solidFill>
                <a:highlight>
                  <a:schemeClr val="lt1"/>
                </a:highlight>
              </a:defRPr>
            </a:lvl2pPr>
            <a:lvl3pPr marL="1371600" lvl="2" indent="-317500">
              <a:spcBef>
                <a:spcPts val="1600"/>
              </a:spcBef>
              <a:spcAft>
                <a:spcPts val="0"/>
              </a:spcAft>
              <a:buClr>
                <a:schemeClr val="accent1"/>
              </a:buClr>
              <a:buSzPts val="1400"/>
              <a:buChar char="■"/>
              <a:defRPr>
                <a:solidFill>
                  <a:schemeClr val="accent1"/>
                </a:solidFill>
                <a:highlight>
                  <a:schemeClr val="lt1"/>
                </a:highlight>
              </a:defRPr>
            </a:lvl3pPr>
            <a:lvl4pPr marL="1828800" lvl="3" indent="-317500">
              <a:spcBef>
                <a:spcPts val="1600"/>
              </a:spcBef>
              <a:spcAft>
                <a:spcPts val="0"/>
              </a:spcAft>
              <a:buClr>
                <a:schemeClr val="accent1"/>
              </a:buClr>
              <a:buSzPts val="1400"/>
              <a:buChar char="●"/>
              <a:defRPr>
                <a:solidFill>
                  <a:schemeClr val="accent1"/>
                </a:solidFill>
                <a:highlight>
                  <a:schemeClr val="lt1"/>
                </a:highlight>
              </a:defRPr>
            </a:lvl4pPr>
            <a:lvl5pPr marL="2286000" lvl="4" indent="-317500">
              <a:spcBef>
                <a:spcPts val="1600"/>
              </a:spcBef>
              <a:spcAft>
                <a:spcPts val="0"/>
              </a:spcAft>
              <a:buClr>
                <a:schemeClr val="accent1"/>
              </a:buClr>
              <a:buSzPts val="1400"/>
              <a:buChar char="○"/>
              <a:defRPr>
                <a:solidFill>
                  <a:schemeClr val="accent1"/>
                </a:solidFill>
                <a:highlight>
                  <a:schemeClr val="lt1"/>
                </a:highlight>
              </a:defRPr>
            </a:lvl5pPr>
            <a:lvl6pPr marL="2743200" lvl="5" indent="-317500">
              <a:spcBef>
                <a:spcPts val="1600"/>
              </a:spcBef>
              <a:spcAft>
                <a:spcPts val="0"/>
              </a:spcAft>
              <a:buClr>
                <a:schemeClr val="accent1"/>
              </a:buClr>
              <a:buSzPts val="1400"/>
              <a:buChar char="■"/>
              <a:defRPr>
                <a:solidFill>
                  <a:schemeClr val="accent1"/>
                </a:solidFill>
                <a:highlight>
                  <a:schemeClr val="lt1"/>
                </a:highlight>
              </a:defRPr>
            </a:lvl6pPr>
            <a:lvl7pPr marL="3200400" lvl="6" indent="-317500">
              <a:spcBef>
                <a:spcPts val="1600"/>
              </a:spcBef>
              <a:spcAft>
                <a:spcPts val="0"/>
              </a:spcAft>
              <a:buClr>
                <a:schemeClr val="accent1"/>
              </a:buClr>
              <a:buSzPts val="1400"/>
              <a:buChar char="●"/>
              <a:defRPr>
                <a:solidFill>
                  <a:schemeClr val="accent1"/>
                </a:solidFill>
                <a:highlight>
                  <a:schemeClr val="lt1"/>
                </a:highlight>
              </a:defRPr>
            </a:lvl7pPr>
            <a:lvl8pPr marL="3657600" lvl="7" indent="-317500">
              <a:spcBef>
                <a:spcPts val="1600"/>
              </a:spcBef>
              <a:spcAft>
                <a:spcPts val="0"/>
              </a:spcAft>
              <a:buClr>
                <a:schemeClr val="accent1"/>
              </a:buClr>
              <a:buSzPts val="1400"/>
              <a:buChar char="○"/>
              <a:defRPr>
                <a:solidFill>
                  <a:schemeClr val="accent1"/>
                </a:solidFill>
                <a:highlight>
                  <a:schemeClr val="lt1"/>
                </a:highlight>
              </a:defRPr>
            </a:lvl8pPr>
            <a:lvl9pPr marL="4114800" lvl="8" indent="-317500">
              <a:spcBef>
                <a:spcPts val="1600"/>
              </a:spcBef>
              <a:spcAft>
                <a:spcPts val="1600"/>
              </a:spcAft>
              <a:buClr>
                <a:schemeClr val="accent1"/>
              </a:buClr>
              <a:buSzPts val="1400"/>
              <a:buChar char="■"/>
              <a:defRPr>
                <a:solidFill>
                  <a:schemeClr val="accent1"/>
                </a:solidFill>
                <a:highlight>
                  <a:schemeClr val="lt1"/>
                </a:highlight>
              </a:defRPr>
            </a:lvl9pPr>
          </a:lstStyle>
          <a:p>
            <a:endParaRPr/>
          </a:p>
        </p:txBody>
      </p:sp>
      <p:sp>
        <p:nvSpPr>
          <p:cNvPr id="42" name="Shape 4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3"/>
        <p:cNvGrpSpPr/>
        <p:nvPr/>
      </p:nvGrpSpPr>
      <p:grpSpPr>
        <a:xfrm>
          <a:off x="0" y="0"/>
          <a:ext cx="0" cy="0"/>
          <a:chOff x="0" y="0"/>
          <a:chExt cx="0" cy="0"/>
        </a:xfrm>
      </p:grpSpPr>
      <p:sp>
        <p:nvSpPr>
          <p:cNvPr id="44" name="Shape 44"/>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Clr>
                <a:schemeClr val="accent1"/>
              </a:buClr>
              <a:buSzPts val="2400"/>
              <a:buFont typeface="Amatic SC"/>
              <a:buNone/>
              <a:defRPr sz="2400" b="1">
                <a:solidFill>
                  <a:schemeClr val="accent1"/>
                </a:solidFill>
                <a:latin typeface="Amatic SC"/>
                <a:ea typeface="Amatic SC"/>
                <a:cs typeface="Amatic SC"/>
                <a:sym typeface="Amatic SC"/>
              </a:defRPr>
            </a:lvl1pPr>
          </a:lstStyle>
          <a:p>
            <a:endParaRPr/>
          </a:p>
        </p:txBody>
      </p:sp>
      <p:sp>
        <p:nvSpPr>
          <p:cNvPr id="45" name="Shape 4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spcBef>
                <a:spcPts val="0"/>
              </a:spcBef>
              <a:spcAft>
                <a:spcPts val="0"/>
              </a:spcAft>
              <a:buNone/>
            </a:pPr>
            <a:fld id="{00000000-1234-1234-1234-123412341234}" type="slidenum">
              <a:rPr lang="e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beach-day">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11700" y="292850"/>
            <a:ext cx="8520600" cy="8010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1pPr>
            <a:lvl2pPr lvl="1">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2pPr>
            <a:lvl3pPr lvl="2">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3pPr>
            <a:lvl4pPr lvl="3">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4pPr>
            <a:lvl5pPr lvl="4">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5pPr>
            <a:lvl6pPr lvl="5">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6pPr>
            <a:lvl7pPr lvl="6">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7pPr>
            <a:lvl8pPr lvl="7">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8pPr>
            <a:lvl9pPr lvl="8">
              <a:spcBef>
                <a:spcPts val="0"/>
              </a:spcBef>
              <a:spcAft>
                <a:spcPts val="0"/>
              </a:spcAft>
              <a:buClr>
                <a:schemeClr val="accent1"/>
              </a:buClr>
              <a:buSzPts val="4200"/>
              <a:buFont typeface="Amatic SC"/>
              <a:buNone/>
              <a:defRPr sz="4200" b="1">
                <a:solidFill>
                  <a:schemeClr val="accent1"/>
                </a:solidFill>
                <a:latin typeface="Amatic SC"/>
                <a:ea typeface="Amatic SC"/>
                <a:cs typeface="Amatic SC"/>
                <a:sym typeface="Amatic SC"/>
              </a:defRPr>
            </a:lvl9pPr>
          </a:lstStyle>
          <a:p>
            <a:endParaRPr/>
          </a:p>
        </p:txBody>
      </p:sp>
      <p:sp>
        <p:nvSpPr>
          <p:cNvPr id="7" name="Shape 7"/>
          <p:cNvSpPr txBox="1">
            <a:spLocks noGrp="1"/>
          </p:cNvSpPr>
          <p:nvPr>
            <p:ph type="body" idx="1"/>
          </p:nvPr>
        </p:nvSpPr>
        <p:spPr>
          <a:xfrm>
            <a:off x="311700" y="1228675"/>
            <a:ext cx="8520600" cy="33402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Font typeface="Source Code Pro"/>
              <a:buChar char="●"/>
              <a:defRPr sz="1800">
                <a:solidFill>
                  <a:schemeClr val="dk2"/>
                </a:solidFill>
                <a:latin typeface="Source Code Pro"/>
                <a:ea typeface="Source Code Pro"/>
                <a:cs typeface="Source Code Pro"/>
                <a:sym typeface="Source Code Pro"/>
              </a:defRPr>
            </a:lvl1pPr>
            <a:lvl2pPr marL="914400" lvl="1"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2pPr>
            <a:lvl3pPr marL="1371600" lvl="2"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3pPr>
            <a:lvl4pPr marL="1828800" lvl="3"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4pPr>
            <a:lvl5pPr marL="2286000" lvl="4"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5pPr>
            <a:lvl6pPr marL="2743200" lvl="5"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6pPr>
            <a:lvl7pPr marL="3200400" lvl="6"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7pPr>
            <a:lvl8pPr marL="3657600" lvl="7" indent="-317500">
              <a:lnSpc>
                <a:spcPct val="115000"/>
              </a:lnSpc>
              <a:spcBef>
                <a:spcPts val="1600"/>
              </a:spcBef>
              <a:spcAft>
                <a:spcPts val="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8pPr>
            <a:lvl9pPr marL="4114800" lvl="8" indent="-317500">
              <a:lnSpc>
                <a:spcPct val="115000"/>
              </a:lnSpc>
              <a:spcBef>
                <a:spcPts val="1600"/>
              </a:spcBef>
              <a:spcAft>
                <a:spcPts val="1600"/>
              </a:spcAft>
              <a:buClr>
                <a:schemeClr val="dk2"/>
              </a:buClr>
              <a:buSzPts val="1400"/>
              <a:buFont typeface="Source Code Pro"/>
              <a:buChar char="■"/>
              <a:defRPr>
                <a:solidFill>
                  <a:schemeClr val="dk2"/>
                </a:solidFill>
                <a:latin typeface="Source Code Pro"/>
                <a:ea typeface="Source Code Pro"/>
                <a:cs typeface="Source Code Pro"/>
                <a:sym typeface="Source Code Pro"/>
              </a:defRPr>
            </a:lvl9pPr>
          </a:lstStyle>
          <a:p>
            <a:endParaRPr/>
          </a:p>
        </p:txBody>
      </p:sp>
      <p:sp>
        <p:nvSpPr>
          <p:cNvPr id="8" name="Shape 8"/>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1"/>
                </a:solidFill>
                <a:latin typeface="Source Code Pro"/>
                <a:ea typeface="Source Code Pro"/>
                <a:cs typeface="Source Code Pro"/>
                <a:sym typeface="Source Code Pro"/>
              </a:defRPr>
            </a:lvl1pPr>
            <a:lvl2pPr lvl="1" algn="r">
              <a:buNone/>
              <a:defRPr sz="1000">
                <a:solidFill>
                  <a:schemeClr val="accent1"/>
                </a:solidFill>
                <a:latin typeface="Source Code Pro"/>
                <a:ea typeface="Source Code Pro"/>
                <a:cs typeface="Source Code Pro"/>
                <a:sym typeface="Source Code Pro"/>
              </a:defRPr>
            </a:lvl2pPr>
            <a:lvl3pPr lvl="2" algn="r">
              <a:buNone/>
              <a:defRPr sz="1000">
                <a:solidFill>
                  <a:schemeClr val="accent1"/>
                </a:solidFill>
                <a:latin typeface="Source Code Pro"/>
                <a:ea typeface="Source Code Pro"/>
                <a:cs typeface="Source Code Pro"/>
                <a:sym typeface="Source Code Pro"/>
              </a:defRPr>
            </a:lvl3pPr>
            <a:lvl4pPr lvl="3" algn="r">
              <a:buNone/>
              <a:defRPr sz="1000">
                <a:solidFill>
                  <a:schemeClr val="accent1"/>
                </a:solidFill>
                <a:latin typeface="Source Code Pro"/>
                <a:ea typeface="Source Code Pro"/>
                <a:cs typeface="Source Code Pro"/>
                <a:sym typeface="Source Code Pro"/>
              </a:defRPr>
            </a:lvl4pPr>
            <a:lvl5pPr lvl="4" algn="r">
              <a:buNone/>
              <a:defRPr sz="1000">
                <a:solidFill>
                  <a:schemeClr val="accent1"/>
                </a:solidFill>
                <a:latin typeface="Source Code Pro"/>
                <a:ea typeface="Source Code Pro"/>
                <a:cs typeface="Source Code Pro"/>
                <a:sym typeface="Source Code Pro"/>
              </a:defRPr>
            </a:lvl5pPr>
            <a:lvl6pPr lvl="5" algn="r">
              <a:buNone/>
              <a:defRPr sz="1000">
                <a:solidFill>
                  <a:schemeClr val="accent1"/>
                </a:solidFill>
                <a:latin typeface="Source Code Pro"/>
                <a:ea typeface="Source Code Pro"/>
                <a:cs typeface="Source Code Pro"/>
                <a:sym typeface="Source Code Pro"/>
              </a:defRPr>
            </a:lvl6pPr>
            <a:lvl7pPr lvl="6" algn="r">
              <a:buNone/>
              <a:defRPr sz="1000">
                <a:solidFill>
                  <a:schemeClr val="accent1"/>
                </a:solidFill>
                <a:latin typeface="Source Code Pro"/>
                <a:ea typeface="Source Code Pro"/>
                <a:cs typeface="Source Code Pro"/>
                <a:sym typeface="Source Code Pro"/>
              </a:defRPr>
            </a:lvl7pPr>
            <a:lvl8pPr lvl="7" algn="r">
              <a:buNone/>
              <a:defRPr sz="1000">
                <a:solidFill>
                  <a:schemeClr val="accent1"/>
                </a:solidFill>
                <a:latin typeface="Source Code Pro"/>
                <a:ea typeface="Source Code Pro"/>
                <a:cs typeface="Source Code Pro"/>
                <a:sym typeface="Source Code Pro"/>
              </a:defRPr>
            </a:lvl8pPr>
            <a:lvl9pPr lvl="8" algn="r">
              <a:buNone/>
              <a:defRPr sz="1000">
                <a:solidFill>
                  <a:schemeClr val="accent1"/>
                </a:solidFill>
                <a:latin typeface="Source Code Pro"/>
                <a:ea typeface="Source Code Pro"/>
                <a:cs typeface="Source Code Pro"/>
                <a:sym typeface="Source Code Pro"/>
              </a:defRPr>
            </a:lvl9pPr>
          </a:lstStyle>
          <a:p>
            <a:pPr marL="0" lvl="0" indent="0">
              <a:spcBef>
                <a:spcPts val="0"/>
              </a:spcBef>
              <a:spcAft>
                <a:spcPts val="0"/>
              </a:spcAft>
              <a:buNone/>
            </a:pPr>
            <a:fld id="{00000000-1234-1234-1234-123412341234}" type="slidenum">
              <a:rPr lang="es"/>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authorstream.com/Presentation/xkabahx-2114142-aproximaciones-te-ricas/" TargetMode="External"/><Relationship Id="rId2" Type="http://schemas.openxmlformats.org/officeDocument/2006/relationships/notesSlide" Target="../notesSlides/notesSlide12.xml"/><Relationship Id="rId1" Type="http://schemas.openxmlformats.org/officeDocument/2006/relationships/slideLayout" Target="../slideLayouts/slideLayout4.xml"/><Relationship Id="rId4" Type="http://schemas.openxmlformats.org/officeDocument/2006/relationships/hyperlink" Target="https://es.slideshare.net/gabiimuniz/unidad-2-36314965"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FFFF"/>
        </a:solidFill>
        <a:effectLst/>
      </p:bgPr>
    </p:bg>
    <p:spTree>
      <p:nvGrpSpPr>
        <p:cNvPr id="1" name="Shape 55"/>
        <p:cNvGrpSpPr/>
        <p:nvPr/>
      </p:nvGrpSpPr>
      <p:grpSpPr>
        <a:xfrm>
          <a:off x="0" y="0"/>
          <a:ext cx="0" cy="0"/>
          <a:chOff x="0" y="0"/>
          <a:chExt cx="0" cy="0"/>
        </a:xfrm>
      </p:grpSpPr>
      <p:sp>
        <p:nvSpPr>
          <p:cNvPr id="56" name="Shape 56"/>
          <p:cNvSpPr txBox="1">
            <a:spLocks noGrp="1"/>
          </p:cNvSpPr>
          <p:nvPr>
            <p:ph type="ctrTitle"/>
          </p:nvPr>
        </p:nvSpPr>
        <p:spPr>
          <a:xfrm>
            <a:off x="311700" y="392150"/>
            <a:ext cx="8520600" cy="26904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s" sz="6000"/>
              <a:t>Aproximaciones teóricas a los procesos de aprendizaje en  contextos escolares</a:t>
            </a:r>
            <a:r>
              <a:rPr lang="es"/>
              <a:t>.</a:t>
            </a:r>
            <a:endParaRPr/>
          </a:p>
        </p:txBody>
      </p:sp>
      <p:sp>
        <p:nvSpPr>
          <p:cNvPr id="57" name="Shape 57"/>
          <p:cNvSpPr txBox="1"/>
          <p:nvPr/>
        </p:nvSpPr>
        <p:spPr>
          <a:xfrm>
            <a:off x="255275" y="3592875"/>
            <a:ext cx="3489000" cy="1229100"/>
          </a:xfrm>
          <a:prstGeom prst="rect">
            <a:avLst/>
          </a:prstGeom>
          <a:noFill/>
          <a:ln>
            <a:noFill/>
          </a:ln>
        </p:spPr>
        <p:txBody>
          <a:bodyPr spcFirstLastPara="1" wrap="square" lIns="91425" tIns="91425" rIns="91425" bIns="91425" anchor="t" anchorCtr="0">
            <a:noAutofit/>
          </a:bodyPr>
          <a:lstStyle/>
          <a:p>
            <a:pPr marL="457200" lvl="0" indent="-317500">
              <a:spcBef>
                <a:spcPts val="0"/>
              </a:spcBef>
              <a:spcAft>
                <a:spcPts val="0"/>
              </a:spcAft>
              <a:buSzPts val="1400"/>
              <a:buFont typeface="Coming Soon"/>
              <a:buChar char="●"/>
            </a:pPr>
            <a:r>
              <a:rPr lang="es">
                <a:latin typeface="Coming Soon"/>
                <a:ea typeface="Coming Soon"/>
                <a:cs typeface="Coming Soon"/>
                <a:sym typeface="Coming Soon"/>
              </a:rPr>
              <a:t>Integrantes:</a:t>
            </a:r>
            <a:endParaRPr>
              <a:latin typeface="Coming Soon"/>
              <a:ea typeface="Coming Soon"/>
              <a:cs typeface="Coming Soon"/>
              <a:sym typeface="Coming Soon"/>
            </a:endParaRPr>
          </a:p>
          <a:p>
            <a:pPr marL="0" lvl="0" indent="0">
              <a:spcBef>
                <a:spcPts val="0"/>
              </a:spcBef>
              <a:spcAft>
                <a:spcPts val="0"/>
              </a:spcAft>
              <a:buNone/>
            </a:pPr>
            <a:r>
              <a:rPr lang="es">
                <a:latin typeface="Coming Soon"/>
                <a:ea typeface="Coming Soon"/>
                <a:cs typeface="Coming Soon"/>
                <a:sym typeface="Coming Soon"/>
              </a:rPr>
              <a:t>Avila Salas Priscila Nicole #2</a:t>
            </a:r>
            <a:endParaRPr>
              <a:latin typeface="Coming Soon"/>
              <a:ea typeface="Coming Soon"/>
              <a:cs typeface="Coming Soon"/>
              <a:sym typeface="Coming Soon"/>
            </a:endParaRPr>
          </a:p>
          <a:p>
            <a:pPr marL="0" lvl="0" indent="0">
              <a:spcBef>
                <a:spcPts val="0"/>
              </a:spcBef>
              <a:spcAft>
                <a:spcPts val="0"/>
              </a:spcAft>
              <a:buNone/>
            </a:pPr>
            <a:r>
              <a:rPr lang="es">
                <a:latin typeface="Coming Soon"/>
                <a:ea typeface="Coming Soon"/>
                <a:cs typeface="Coming Soon"/>
                <a:sym typeface="Coming Soon"/>
              </a:rPr>
              <a:t>Vega Garcia Elizabeth Rocio #8</a:t>
            </a:r>
            <a:endParaRPr>
              <a:latin typeface="Coming Soon"/>
              <a:ea typeface="Coming Soon"/>
              <a:cs typeface="Coming Soon"/>
              <a:sym typeface="Coming Soon"/>
            </a:endParaRPr>
          </a:p>
          <a:p>
            <a:pPr marL="0" lvl="0" indent="0">
              <a:spcBef>
                <a:spcPts val="0"/>
              </a:spcBef>
              <a:spcAft>
                <a:spcPts val="0"/>
              </a:spcAft>
              <a:buNone/>
            </a:pPr>
            <a:r>
              <a:rPr lang="es">
                <a:latin typeface="Coming Soon"/>
                <a:ea typeface="Coming Soon"/>
                <a:cs typeface="Coming Soon"/>
                <a:sym typeface="Coming Soon"/>
              </a:rPr>
              <a:t>Vazquez Espinoza Montserrat #22</a:t>
            </a:r>
            <a:endParaRPr>
              <a:latin typeface="Coming Soon"/>
              <a:ea typeface="Coming Soon"/>
              <a:cs typeface="Coming Soon"/>
              <a:sym typeface="Coming Soon"/>
            </a:endParaRPr>
          </a:p>
        </p:txBody>
      </p:sp>
      <p:pic>
        <p:nvPicPr>
          <p:cNvPr id="58" name="Shape 58"/>
          <p:cNvPicPr preferRelativeResize="0"/>
          <p:nvPr/>
        </p:nvPicPr>
        <p:blipFill>
          <a:blip r:embed="rId3">
            <a:alphaModFix/>
          </a:blip>
          <a:stretch>
            <a:fillRect/>
          </a:stretch>
        </p:blipFill>
        <p:spPr>
          <a:xfrm>
            <a:off x="5780125" y="1959300"/>
            <a:ext cx="2956249" cy="149177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311700" y="292850"/>
            <a:ext cx="8520600" cy="801000"/>
          </a:xfrm>
          <a:prstGeom prst="rect">
            <a:avLst/>
          </a:prstGeom>
        </p:spPr>
        <p:style>
          <a:lnRef idx="2">
            <a:schemeClr val="dk1"/>
          </a:lnRef>
          <a:fillRef idx="1">
            <a:schemeClr val="lt1"/>
          </a:fillRef>
          <a:effectRef idx="0">
            <a:schemeClr val="dk1"/>
          </a:effectRef>
          <a:fontRef idx="minor">
            <a:schemeClr val="dk1"/>
          </a:fontRef>
        </p:style>
        <p:txBody>
          <a:bodyPr spcFirstLastPara="1" wrap="square" lIns="91425" tIns="91425" rIns="91425" bIns="91425" anchor="t" anchorCtr="0">
            <a:noAutofit/>
          </a:bodyPr>
          <a:lstStyle/>
          <a:p>
            <a:pPr marL="0" lvl="0" indent="0" algn="ctr" rtl="0">
              <a:lnSpc>
                <a:spcPct val="115000"/>
              </a:lnSpc>
              <a:spcBef>
                <a:spcPts val="0"/>
              </a:spcBef>
              <a:spcAft>
                <a:spcPts val="0"/>
              </a:spcAft>
              <a:buNone/>
            </a:pPr>
            <a:r>
              <a:rPr lang="es" sz="2400">
                <a:solidFill>
                  <a:srgbClr val="000000"/>
                </a:solidFill>
                <a:latin typeface="Architects Daughter"/>
                <a:ea typeface="Architects Daughter"/>
                <a:cs typeface="Architects Daughter"/>
                <a:sym typeface="Architects Daughter"/>
              </a:rPr>
              <a:t>El aprendizaje significativo de Ausubel</a:t>
            </a:r>
            <a:endParaRPr sz="2400">
              <a:latin typeface="Architects Daughter"/>
              <a:ea typeface="Architects Daughter"/>
              <a:cs typeface="Architects Daughter"/>
              <a:sym typeface="Architects Daughter"/>
            </a:endParaRPr>
          </a:p>
        </p:txBody>
      </p:sp>
      <p:sp>
        <p:nvSpPr>
          <p:cNvPr id="112" name="Shape 112"/>
          <p:cNvSpPr txBox="1">
            <a:spLocks noGrp="1"/>
          </p:cNvSpPr>
          <p:nvPr>
            <p:ph type="body" idx="1"/>
          </p:nvPr>
        </p:nvSpPr>
        <p:spPr>
          <a:xfrm>
            <a:off x="311700" y="1228675"/>
            <a:ext cx="8520600" cy="3340200"/>
          </a:xfrm>
          <a:prstGeom prst="rect">
            <a:avLst/>
          </a:prstGeom>
        </p:spPr>
        <p:style>
          <a:lnRef idx="3">
            <a:schemeClr val="lt1"/>
          </a:lnRef>
          <a:fillRef idx="1">
            <a:schemeClr val="dk1"/>
          </a:fillRef>
          <a:effectRef idx="1">
            <a:schemeClr val="dk1"/>
          </a:effectRef>
          <a:fontRef idx="minor">
            <a:schemeClr val="lt1"/>
          </a:fontRef>
        </p:style>
        <p:txBody>
          <a:bodyPr spcFirstLastPara="1" wrap="square" lIns="91425" tIns="91425" rIns="91425" bIns="91425" anchor="t" anchorCtr="0">
            <a:noAutofit/>
          </a:bodyPr>
          <a:lstStyle/>
          <a:p>
            <a:pPr marL="0" lvl="0" indent="0" rtl="0">
              <a:spcBef>
                <a:spcPts val="0"/>
              </a:spcBef>
              <a:spcAft>
                <a:spcPts val="0"/>
              </a:spcAft>
              <a:buNone/>
            </a:pPr>
            <a:r>
              <a:rPr lang="es" sz="1400" dirty="0">
                <a:solidFill>
                  <a:srgbClr val="000000"/>
                </a:solidFill>
                <a:latin typeface="Coming Soon"/>
                <a:ea typeface="Coming Soon"/>
                <a:cs typeface="Coming Soon"/>
                <a:sym typeface="Coming Soon"/>
              </a:rPr>
              <a:t>En el aprendizaje significativo el conocimiento se centra en relacionar los aprendizajes previos con la nueva información, en oposición al aprendizaje por repetición o memorístico. </a:t>
            </a:r>
            <a:endParaRPr sz="1400" dirty="0">
              <a:solidFill>
                <a:srgbClr val="000000"/>
              </a:solidFill>
              <a:latin typeface="Coming Soon"/>
              <a:ea typeface="Coming Soon"/>
              <a:cs typeface="Coming Soon"/>
              <a:sym typeface="Coming Soon"/>
            </a:endParaRPr>
          </a:p>
          <a:p>
            <a:pPr marL="0" lvl="0" indent="0" algn="ctr" rtl="0">
              <a:spcBef>
                <a:spcPts val="0"/>
              </a:spcBef>
              <a:spcAft>
                <a:spcPts val="0"/>
              </a:spcAft>
              <a:buNone/>
            </a:pPr>
            <a:r>
              <a:rPr lang="es" sz="1400" dirty="0">
                <a:solidFill>
                  <a:srgbClr val="000000"/>
                </a:solidFill>
                <a:latin typeface="Coming Soon"/>
                <a:ea typeface="Coming Soon"/>
                <a:cs typeface="Coming Soon"/>
                <a:sym typeface="Coming Soon"/>
              </a:rPr>
              <a:t>Ausubel considera que no es únicamente el proceso de relacionar conocimientos sino de comprenderlos. </a:t>
            </a:r>
            <a:br>
              <a:rPr lang="es" sz="1400" dirty="0">
                <a:solidFill>
                  <a:srgbClr val="000000"/>
                </a:solidFill>
                <a:latin typeface="Coming Soon"/>
                <a:ea typeface="Coming Soon"/>
                <a:cs typeface="Coming Soon"/>
                <a:sym typeface="Coming Soon"/>
              </a:rPr>
            </a:br>
            <a:r>
              <a:rPr lang="es" sz="1400" dirty="0">
                <a:solidFill>
                  <a:srgbClr val="000000"/>
                </a:solidFill>
                <a:latin typeface="Coming Soon"/>
                <a:ea typeface="Coming Soon"/>
                <a:cs typeface="Coming Soon"/>
                <a:sym typeface="Coming Soon"/>
              </a:rPr>
              <a:t>Para que un aprendizaje sea efectivo es necesario comprender, emplear lo ya conocido con sus intereses, necesidades y potencialidades.</a:t>
            </a:r>
            <a:endParaRPr sz="1400" dirty="0">
              <a:solidFill>
                <a:srgbClr val="000000"/>
              </a:solidFill>
              <a:latin typeface="Coming Soon"/>
              <a:ea typeface="Coming Soon"/>
              <a:cs typeface="Coming Soon"/>
              <a:sym typeface="Coming Soon"/>
            </a:endParaRPr>
          </a:p>
          <a:p>
            <a:pPr marL="0" lvl="0" indent="0" rtl="0">
              <a:spcBef>
                <a:spcPts val="0"/>
              </a:spcBef>
              <a:spcAft>
                <a:spcPts val="0"/>
              </a:spcAft>
              <a:buNone/>
            </a:pPr>
            <a:endParaRPr sz="1400" dirty="0">
              <a:solidFill>
                <a:srgbClr val="000000"/>
              </a:solidFill>
              <a:latin typeface="Coming Soon"/>
              <a:ea typeface="Coming Soon"/>
              <a:cs typeface="Coming Soon"/>
              <a:sym typeface="Coming Soon"/>
            </a:endParaRPr>
          </a:p>
          <a:p>
            <a:pPr marL="0" lvl="0" indent="0" algn="ctr" rtl="0">
              <a:spcBef>
                <a:spcPts val="0"/>
              </a:spcBef>
              <a:spcAft>
                <a:spcPts val="0"/>
              </a:spcAft>
              <a:buNone/>
            </a:pPr>
            <a:r>
              <a:rPr lang="es" sz="1400" b="1" dirty="0">
                <a:solidFill>
                  <a:srgbClr val="000000"/>
                </a:solidFill>
                <a:latin typeface="Coming Soon"/>
                <a:ea typeface="Coming Soon"/>
                <a:cs typeface="Coming Soon"/>
                <a:sym typeface="Coming Soon"/>
              </a:rPr>
              <a:t> Cuenta con tres aspectos esenciales : </a:t>
            </a:r>
            <a:endParaRPr sz="1400" b="1" dirty="0">
              <a:solidFill>
                <a:srgbClr val="000000"/>
              </a:solidFill>
              <a:latin typeface="Coming Soon"/>
              <a:ea typeface="Coming Soon"/>
              <a:cs typeface="Coming Soon"/>
              <a:sym typeface="Coming Soon"/>
            </a:endParaRPr>
          </a:p>
          <a:p>
            <a:pPr marL="457200" lvl="0" indent="-317500" rtl="0">
              <a:spcBef>
                <a:spcPts val="0"/>
              </a:spcBef>
              <a:spcAft>
                <a:spcPts val="0"/>
              </a:spcAft>
              <a:buClr>
                <a:srgbClr val="000000"/>
              </a:buClr>
              <a:buSzPts val="1400"/>
              <a:buFont typeface="Coming Soon"/>
              <a:buAutoNum type="arabicPeriod"/>
            </a:pPr>
            <a:r>
              <a:rPr lang="es" sz="1400" dirty="0">
                <a:solidFill>
                  <a:srgbClr val="000000"/>
                </a:solidFill>
                <a:latin typeface="Coming Soon"/>
                <a:ea typeface="Coming Soon"/>
                <a:cs typeface="Coming Soon"/>
                <a:sym typeface="Coming Soon"/>
              </a:rPr>
              <a:t>Relacionar los nuevos aprendizajes con los anteriores conocimientos de los alumnos.</a:t>
            </a:r>
            <a:endParaRPr sz="1400" dirty="0">
              <a:solidFill>
                <a:srgbClr val="000000"/>
              </a:solidFill>
              <a:latin typeface="Coming Soon"/>
              <a:ea typeface="Coming Soon"/>
              <a:cs typeface="Coming Soon"/>
              <a:sym typeface="Coming Soon"/>
            </a:endParaRPr>
          </a:p>
          <a:p>
            <a:pPr marL="457200" lvl="0" indent="-317500" rtl="0">
              <a:spcBef>
                <a:spcPts val="0"/>
              </a:spcBef>
              <a:spcAft>
                <a:spcPts val="0"/>
              </a:spcAft>
              <a:buClr>
                <a:srgbClr val="000000"/>
              </a:buClr>
              <a:buSzPts val="1400"/>
              <a:buFont typeface="Coming Soon"/>
              <a:buAutoNum type="arabicPeriod"/>
            </a:pPr>
            <a:r>
              <a:rPr lang="es" sz="1400" dirty="0">
                <a:solidFill>
                  <a:srgbClr val="000000"/>
                </a:solidFill>
                <a:latin typeface="Coming Soon"/>
                <a:ea typeface="Coming Soon"/>
                <a:cs typeface="Coming Soon"/>
                <a:sym typeface="Coming Soon"/>
              </a:rPr>
              <a:t> Propiciar la memorización comprensiva, no por repetición</a:t>
            </a:r>
            <a:endParaRPr sz="1400" dirty="0">
              <a:solidFill>
                <a:srgbClr val="000000"/>
              </a:solidFill>
              <a:latin typeface="Coming Soon"/>
              <a:ea typeface="Coming Soon"/>
              <a:cs typeface="Coming Soon"/>
              <a:sym typeface="Coming Soon"/>
            </a:endParaRPr>
          </a:p>
          <a:p>
            <a:pPr marL="457200" lvl="0" indent="-317500" rtl="0">
              <a:spcBef>
                <a:spcPts val="0"/>
              </a:spcBef>
              <a:spcAft>
                <a:spcPts val="0"/>
              </a:spcAft>
              <a:buClr>
                <a:srgbClr val="000000"/>
              </a:buClr>
              <a:buSzPts val="1400"/>
              <a:buFont typeface="Coming Soon"/>
              <a:buAutoNum type="arabicPeriod"/>
            </a:pPr>
            <a:r>
              <a:rPr lang="es" sz="1400" dirty="0">
                <a:solidFill>
                  <a:srgbClr val="000000"/>
                </a:solidFill>
                <a:latin typeface="Coming Soon"/>
                <a:ea typeface="Coming Soon"/>
                <a:cs typeface="Coming Soon"/>
                <a:sym typeface="Coming Soon"/>
              </a:rPr>
              <a:t> Tomar en cuenta la funcionalidad de lo aprendido.</a:t>
            </a:r>
            <a:endParaRPr sz="1400" dirty="0">
              <a:solidFill>
                <a:srgbClr val="000000"/>
              </a:solidFill>
              <a:latin typeface="Coming Soon"/>
              <a:ea typeface="Coming Soon"/>
              <a:cs typeface="Coming Soon"/>
              <a:sym typeface="Coming Soon"/>
            </a:endParaRPr>
          </a:p>
          <a:p>
            <a:pPr marL="0" lvl="0" indent="0" rtl="0">
              <a:spcBef>
                <a:spcPts val="0"/>
              </a:spcBef>
              <a:spcAft>
                <a:spcPts val="0"/>
              </a:spcAft>
              <a:buNone/>
            </a:pPr>
            <a:endParaRPr sz="900" dirty="0">
              <a:solidFill>
                <a:srgbClr val="000000"/>
              </a:solidFill>
              <a:latin typeface="Arial"/>
              <a:ea typeface="Arial"/>
              <a:cs typeface="Arial"/>
              <a:sym typeface="Arial"/>
            </a:endParaRPr>
          </a:p>
          <a:p>
            <a:pPr marL="0" lvl="0" indent="0" rtl="0">
              <a:spcBef>
                <a:spcPts val="0"/>
              </a:spcBef>
              <a:spcAft>
                <a:spcPts val="0"/>
              </a:spcAft>
              <a:buNone/>
            </a:pPr>
            <a:endParaRPr sz="900" b="1" dirty="0">
              <a:solidFill>
                <a:srgbClr val="000000"/>
              </a:solidFill>
              <a:latin typeface="Arial"/>
              <a:ea typeface="Arial"/>
              <a:cs typeface="Arial"/>
              <a:sym typeface="Arial"/>
            </a:endParaRPr>
          </a:p>
          <a:p>
            <a:pPr marL="0" lvl="0" indent="0" rtl="0">
              <a:spcBef>
                <a:spcPts val="0"/>
              </a:spcBef>
              <a:spcAft>
                <a:spcPts val="0"/>
              </a:spcAft>
              <a:buNone/>
            </a:pPr>
            <a:endParaRPr sz="1400" dirty="0">
              <a:solidFill>
                <a:srgbClr val="000000"/>
              </a:solidFill>
              <a:latin typeface="Coming Soon"/>
              <a:ea typeface="Coming Soon"/>
              <a:cs typeface="Coming Soon"/>
              <a:sym typeface="Coming Soon"/>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Shape 117"/>
          <p:cNvSpPr txBox="1">
            <a:spLocks noGrp="1"/>
          </p:cNvSpPr>
          <p:nvPr>
            <p:ph type="body" idx="1"/>
          </p:nvPr>
        </p:nvSpPr>
        <p:spPr>
          <a:xfrm>
            <a:off x="311700" y="494350"/>
            <a:ext cx="8520600" cy="3413400"/>
          </a:xfrm>
          <a:prstGeom prst="rect">
            <a:avLst/>
          </a:prstGeom>
        </p:spPr>
        <p:style>
          <a:lnRef idx="2">
            <a:schemeClr val="dk1"/>
          </a:lnRef>
          <a:fillRef idx="1">
            <a:schemeClr val="lt1"/>
          </a:fillRef>
          <a:effectRef idx="0">
            <a:schemeClr val="dk1"/>
          </a:effectRef>
          <a:fontRef idx="minor">
            <a:schemeClr val="dk1"/>
          </a:fontRef>
        </p:style>
        <p:txBody>
          <a:bodyPr spcFirstLastPara="1" wrap="square" lIns="91425" tIns="91425" rIns="91425" bIns="91425" anchor="t" anchorCtr="0">
            <a:noAutofit/>
          </a:bodyPr>
          <a:lstStyle/>
          <a:p>
            <a:pPr marL="0" lvl="0" indent="0" rtl="0">
              <a:spcBef>
                <a:spcPts val="0"/>
              </a:spcBef>
              <a:spcAft>
                <a:spcPts val="0"/>
              </a:spcAft>
              <a:buNone/>
            </a:pPr>
            <a:r>
              <a:rPr lang="es" sz="1400" dirty="0">
                <a:solidFill>
                  <a:srgbClr val="000000"/>
                </a:solidFill>
                <a:latin typeface="Coming Soon"/>
                <a:ea typeface="Coming Soon"/>
                <a:cs typeface="Coming Soon"/>
                <a:sym typeface="Coming Soon"/>
              </a:rPr>
              <a:t>Se considera que un aprendizaje es significativo cuando las ideas se relacionan con una imagen, un símbolo ya significativo o un concepto en la estructura cognoscitiva del alumno. </a:t>
            </a:r>
            <a:endParaRPr sz="1400" dirty="0">
              <a:solidFill>
                <a:srgbClr val="000000"/>
              </a:solidFill>
              <a:latin typeface="Coming Soon"/>
              <a:ea typeface="Coming Soon"/>
              <a:cs typeface="Coming Soon"/>
              <a:sym typeface="Coming Soon"/>
            </a:endParaRPr>
          </a:p>
          <a:p>
            <a:pPr marL="0" lvl="0" indent="0" rtl="0">
              <a:spcBef>
                <a:spcPts val="0"/>
              </a:spcBef>
              <a:spcAft>
                <a:spcPts val="0"/>
              </a:spcAft>
              <a:buNone/>
            </a:pPr>
            <a:endParaRPr sz="1400" dirty="0">
              <a:solidFill>
                <a:srgbClr val="000000"/>
              </a:solidFill>
              <a:latin typeface="Coming Soon"/>
              <a:ea typeface="Coming Soon"/>
              <a:cs typeface="Coming Soon"/>
              <a:sym typeface="Coming Soon"/>
            </a:endParaRPr>
          </a:p>
          <a:p>
            <a:pPr marL="0" lvl="0" indent="0" algn="ctr" rtl="0">
              <a:spcBef>
                <a:spcPts val="0"/>
              </a:spcBef>
              <a:spcAft>
                <a:spcPts val="0"/>
              </a:spcAft>
              <a:buNone/>
            </a:pPr>
            <a:r>
              <a:rPr lang="es" sz="1400" b="1" dirty="0">
                <a:solidFill>
                  <a:srgbClr val="000000"/>
                </a:solidFill>
                <a:latin typeface="Coming Soon"/>
                <a:ea typeface="Coming Soon"/>
                <a:cs typeface="Coming Soon"/>
                <a:sym typeface="Coming Soon"/>
              </a:rPr>
              <a:t>Tipos de aprendizaje dentro del salón de clase:</a:t>
            </a:r>
            <a:endParaRPr sz="1400" b="1" dirty="0">
              <a:solidFill>
                <a:srgbClr val="000000"/>
              </a:solidFill>
              <a:latin typeface="Coming Soon"/>
              <a:ea typeface="Coming Soon"/>
              <a:cs typeface="Coming Soon"/>
              <a:sym typeface="Coming Soon"/>
            </a:endParaRPr>
          </a:p>
          <a:p>
            <a:pPr marL="0" lvl="0" indent="0" algn="ctr" rtl="0">
              <a:spcBef>
                <a:spcPts val="0"/>
              </a:spcBef>
              <a:spcAft>
                <a:spcPts val="0"/>
              </a:spcAft>
              <a:buNone/>
            </a:pPr>
            <a:endParaRPr sz="1400" b="1" dirty="0">
              <a:solidFill>
                <a:srgbClr val="000000"/>
              </a:solidFill>
              <a:latin typeface="Coming Soon"/>
              <a:ea typeface="Coming Soon"/>
              <a:cs typeface="Coming Soon"/>
              <a:sym typeface="Coming Soon"/>
            </a:endParaRPr>
          </a:p>
          <a:p>
            <a:pPr marL="457200" lvl="0" indent="-317500" rtl="0">
              <a:spcBef>
                <a:spcPts val="0"/>
              </a:spcBef>
              <a:spcAft>
                <a:spcPts val="0"/>
              </a:spcAft>
              <a:buClr>
                <a:srgbClr val="000000"/>
              </a:buClr>
              <a:buSzPts val="1400"/>
              <a:buFont typeface="Coming Soon"/>
              <a:buChar char="❖"/>
            </a:pPr>
            <a:r>
              <a:rPr lang="es" sz="1400" dirty="0">
                <a:solidFill>
                  <a:srgbClr val="000000"/>
                </a:solidFill>
                <a:latin typeface="Coming Soon"/>
                <a:ea typeface="Coming Soon"/>
                <a:cs typeface="Coming Soon"/>
                <a:sym typeface="Coming Soon"/>
              </a:rPr>
              <a:t> Aprendizaje </a:t>
            </a:r>
            <a:r>
              <a:rPr lang="es" sz="1400" b="1" dirty="0">
                <a:solidFill>
                  <a:srgbClr val="000000"/>
                </a:solidFill>
                <a:latin typeface="Coming Soon"/>
                <a:ea typeface="Coming Soon"/>
                <a:cs typeface="Coming Soon"/>
                <a:sym typeface="Coming Soon"/>
              </a:rPr>
              <a:t>por descubrimiento:</a:t>
            </a:r>
            <a:r>
              <a:rPr lang="es" sz="1400" dirty="0">
                <a:solidFill>
                  <a:srgbClr val="000000"/>
                </a:solidFill>
                <a:latin typeface="Coming Soon"/>
                <a:ea typeface="Coming Soon"/>
                <a:cs typeface="Coming Soon"/>
                <a:sym typeface="Coming Soon"/>
              </a:rPr>
              <a:t> El contenido principal a ser atendido no se proporciona, el alumno debe descubrirlo e incorporarlo significativamente en la estructura cognitiva.</a:t>
            </a:r>
            <a:endParaRPr sz="1400" dirty="0">
              <a:solidFill>
                <a:srgbClr val="000000"/>
              </a:solidFill>
              <a:latin typeface="Coming Soon"/>
              <a:ea typeface="Coming Soon"/>
              <a:cs typeface="Coming Soon"/>
              <a:sym typeface="Coming Soon"/>
            </a:endParaRPr>
          </a:p>
          <a:p>
            <a:pPr marL="0" lvl="0" indent="0" rtl="0">
              <a:spcBef>
                <a:spcPts val="0"/>
              </a:spcBef>
              <a:spcAft>
                <a:spcPts val="0"/>
              </a:spcAft>
              <a:buNone/>
            </a:pPr>
            <a:endParaRPr sz="1400" dirty="0">
              <a:solidFill>
                <a:srgbClr val="000000"/>
              </a:solidFill>
              <a:latin typeface="Coming Soon"/>
              <a:ea typeface="Coming Soon"/>
              <a:cs typeface="Coming Soon"/>
              <a:sym typeface="Coming Soon"/>
            </a:endParaRPr>
          </a:p>
          <a:p>
            <a:pPr marL="457200" lvl="0" indent="-317500" rtl="0">
              <a:spcBef>
                <a:spcPts val="0"/>
              </a:spcBef>
              <a:spcAft>
                <a:spcPts val="0"/>
              </a:spcAft>
              <a:buClr>
                <a:srgbClr val="000000"/>
              </a:buClr>
              <a:buSzPts val="1400"/>
              <a:buFont typeface="Coming Soon"/>
              <a:buChar char="❖"/>
            </a:pPr>
            <a:r>
              <a:rPr lang="es" sz="1400" dirty="0">
                <a:solidFill>
                  <a:srgbClr val="000000"/>
                </a:solidFill>
                <a:latin typeface="Coming Soon"/>
                <a:ea typeface="Coming Soon"/>
                <a:cs typeface="Coming Soon"/>
                <a:sym typeface="Coming Soon"/>
              </a:rPr>
              <a:t> Aprendizaje </a:t>
            </a:r>
            <a:r>
              <a:rPr lang="es" sz="1400" b="1" dirty="0">
                <a:solidFill>
                  <a:srgbClr val="000000"/>
                </a:solidFill>
                <a:latin typeface="Coming Soon"/>
                <a:ea typeface="Coming Soon"/>
                <a:cs typeface="Coming Soon"/>
                <a:sym typeface="Coming Soon"/>
              </a:rPr>
              <a:t>por recepción</a:t>
            </a:r>
            <a:r>
              <a:rPr lang="es" sz="1400" dirty="0">
                <a:solidFill>
                  <a:srgbClr val="000000"/>
                </a:solidFill>
                <a:latin typeface="Coming Soon"/>
                <a:ea typeface="Coming Soon"/>
                <a:cs typeface="Coming Soon"/>
                <a:sym typeface="Coming Soon"/>
              </a:rPr>
              <a:t>: El contenido se presenta en su forma final.</a:t>
            </a:r>
            <a:endParaRPr sz="1400" dirty="0">
              <a:solidFill>
                <a:srgbClr val="000000"/>
              </a:solidFill>
              <a:latin typeface="Coming Soon"/>
              <a:ea typeface="Coming Soon"/>
              <a:cs typeface="Coming Soon"/>
              <a:sym typeface="Coming Soon"/>
            </a:endParaRPr>
          </a:p>
          <a:p>
            <a:pPr marL="0" lvl="0" indent="0" rtl="0">
              <a:spcBef>
                <a:spcPts val="0"/>
              </a:spcBef>
              <a:spcAft>
                <a:spcPts val="0"/>
              </a:spcAft>
              <a:buNone/>
            </a:pPr>
            <a:endParaRPr sz="1400" dirty="0">
              <a:solidFill>
                <a:srgbClr val="000000"/>
              </a:solidFill>
              <a:latin typeface="Coming Soon"/>
              <a:ea typeface="Coming Soon"/>
              <a:cs typeface="Coming Soon"/>
              <a:sym typeface="Coming Soon"/>
            </a:endParaRPr>
          </a:p>
          <a:p>
            <a:pPr marL="0" lvl="0" indent="0">
              <a:spcBef>
                <a:spcPts val="0"/>
              </a:spcBef>
              <a:spcAft>
                <a:spcPts val="1600"/>
              </a:spcAft>
              <a:buNone/>
            </a:pPr>
            <a:endParaRP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Shape 122"/>
          <p:cNvSpPr txBox="1">
            <a:spLocks noGrp="1"/>
          </p:cNvSpPr>
          <p:nvPr>
            <p:ph type="title"/>
          </p:nvPr>
        </p:nvSpPr>
        <p:spPr>
          <a:xfrm>
            <a:off x="311700" y="292850"/>
            <a:ext cx="8520600" cy="801000"/>
          </a:xfrm>
          <a:prstGeom prst="rect">
            <a:avLst/>
          </a:prstGeom>
        </p:spPr>
        <p:style>
          <a:lnRef idx="3">
            <a:schemeClr val="lt1"/>
          </a:lnRef>
          <a:fillRef idx="1">
            <a:schemeClr val="dk1"/>
          </a:fillRef>
          <a:effectRef idx="1">
            <a:schemeClr val="dk1"/>
          </a:effectRef>
          <a:fontRef idx="minor">
            <a:schemeClr val="lt1"/>
          </a:fontRef>
        </p:style>
        <p:txBody>
          <a:bodyPr spcFirstLastPara="1" wrap="square" lIns="91425" tIns="91425" rIns="91425" bIns="91425" anchor="t" anchorCtr="0">
            <a:noAutofit/>
          </a:bodyPr>
          <a:lstStyle/>
          <a:p>
            <a:pPr marL="0" lvl="0" indent="0" algn="ctr">
              <a:spcBef>
                <a:spcPts val="0"/>
              </a:spcBef>
              <a:spcAft>
                <a:spcPts val="0"/>
              </a:spcAft>
              <a:buNone/>
            </a:pPr>
            <a:r>
              <a:rPr lang="es" dirty="0"/>
              <a:t>Bibliografía</a:t>
            </a:r>
            <a:endParaRPr dirty="0"/>
          </a:p>
        </p:txBody>
      </p:sp>
      <p:sp>
        <p:nvSpPr>
          <p:cNvPr id="123" name="Shape 123"/>
          <p:cNvSpPr txBox="1">
            <a:spLocks noGrp="1"/>
          </p:cNvSpPr>
          <p:nvPr>
            <p:ph type="body" idx="1"/>
          </p:nvPr>
        </p:nvSpPr>
        <p:spPr>
          <a:xfrm>
            <a:off x="311700" y="1228675"/>
            <a:ext cx="3999900" cy="3340200"/>
          </a:xfrm>
          <a:prstGeom prst="rect">
            <a:avLst/>
          </a:prstGeom>
        </p:spPr>
        <p:style>
          <a:lnRef idx="2">
            <a:schemeClr val="dk1"/>
          </a:lnRef>
          <a:fillRef idx="1">
            <a:schemeClr val="lt1"/>
          </a:fillRef>
          <a:effectRef idx="0">
            <a:schemeClr val="dk1"/>
          </a:effectRef>
          <a:fontRef idx="minor">
            <a:schemeClr val="dk1"/>
          </a:fontRef>
        </p:style>
        <p:txBody>
          <a:bodyPr spcFirstLastPara="1" wrap="square" lIns="91425" tIns="91425" rIns="91425" bIns="91425" anchor="t" anchorCtr="0">
            <a:noAutofit/>
          </a:bodyPr>
          <a:lstStyle/>
          <a:p>
            <a:pPr marL="0" lvl="0" indent="0" rtl="0">
              <a:spcBef>
                <a:spcPts val="0"/>
              </a:spcBef>
              <a:spcAft>
                <a:spcPts val="0"/>
              </a:spcAft>
              <a:buNone/>
            </a:pPr>
            <a:r>
              <a:rPr lang="es" dirty="0"/>
              <a:t>Autores:</a:t>
            </a:r>
            <a:endParaRPr dirty="0"/>
          </a:p>
          <a:p>
            <a:pPr marL="457200" lvl="0" indent="-317500" rtl="0">
              <a:spcBef>
                <a:spcPts val="1600"/>
              </a:spcBef>
              <a:spcAft>
                <a:spcPts val="0"/>
              </a:spcAft>
              <a:buSzPts val="1400"/>
              <a:buChar char="★"/>
            </a:pPr>
            <a:r>
              <a:rPr lang="es" dirty="0"/>
              <a:t>Carl </a:t>
            </a:r>
            <a:r>
              <a:rPr lang="es" dirty="0" smtClean="0"/>
              <a:t>Marx</a:t>
            </a:r>
          </a:p>
          <a:p>
            <a:pPr marL="457200" lvl="0" indent="-317500" rtl="0">
              <a:spcBef>
                <a:spcPts val="1600"/>
              </a:spcBef>
              <a:spcAft>
                <a:spcPts val="0"/>
              </a:spcAft>
              <a:buSzPts val="1400"/>
              <a:buChar char="★"/>
            </a:pPr>
            <a:r>
              <a:rPr lang="es" dirty="0" smtClean="0"/>
              <a:t>Ausbel</a:t>
            </a:r>
            <a:endParaRPr dirty="0"/>
          </a:p>
        </p:txBody>
      </p:sp>
      <p:sp>
        <p:nvSpPr>
          <p:cNvPr id="124" name="Shape 124"/>
          <p:cNvSpPr txBox="1">
            <a:spLocks noGrp="1"/>
          </p:cNvSpPr>
          <p:nvPr>
            <p:ph type="body" idx="2"/>
          </p:nvPr>
        </p:nvSpPr>
        <p:spPr>
          <a:xfrm>
            <a:off x="4832400" y="1228675"/>
            <a:ext cx="3999900" cy="3340200"/>
          </a:xfrm>
          <a:prstGeom prst="rect">
            <a:avLst/>
          </a:prstGeom>
        </p:spPr>
        <p:style>
          <a:lnRef idx="2">
            <a:schemeClr val="dk1"/>
          </a:lnRef>
          <a:fillRef idx="1">
            <a:schemeClr val="lt1"/>
          </a:fillRef>
          <a:effectRef idx="0">
            <a:schemeClr val="dk1"/>
          </a:effectRef>
          <a:fontRef idx="minor">
            <a:schemeClr val="dk1"/>
          </a:fontRef>
        </p:style>
        <p:txBody>
          <a:bodyPr spcFirstLastPara="1" wrap="square" lIns="91425" tIns="91425" rIns="91425" bIns="91425" anchor="t" anchorCtr="0">
            <a:noAutofit/>
          </a:bodyPr>
          <a:lstStyle/>
          <a:p>
            <a:pPr marL="0" lvl="0" indent="0">
              <a:spcBef>
                <a:spcPts val="0"/>
              </a:spcBef>
              <a:spcAft>
                <a:spcPts val="0"/>
              </a:spcAft>
              <a:buNone/>
            </a:pPr>
            <a:r>
              <a:rPr lang="es" dirty="0"/>
              <a:t>Referencias</a:t>
            </a:r>
            <a:r>
              <a:rPr lang="es" dirty="0" smtClean="0"/>
              <a:t>:</a:t>
            </a:r>
          </a:p>
          <a:p>
            <a:r>
              <a:rPr lang="es-MX" u="sng" dirty="0">
                <a:hlinkClick r:id="rId3"/>
              </a:rPr>
              <a:t>http://www.authorstream.com/Presentation/xkabahx-2114142-aproximaciones-te-ricas/</a:t>
            </a:r>
            <a:endParaRPr lang="es-MX" dirty="0"/>
          </a:p>
          <a:p>
            <a:r>
              <a:rPr lang="es-MX" u="sng" dirty="0">
                <a:hlinkClick r:id="rId4"/>
              </a:rPr>
              <a:t>https</a:t>
            </a:r>
            <a:r>
              <a:rPr lang="es-MX" u="sng">
                <a:hlinkClick r:id="rId4"/>
              </a:rPr>
              <a:t>://</a:t>
            </a:r>
            <a:r>
              <a:rPr lang="es-MX" u="sng" smtClean="0">
                <a:hlinkClick r:id="rId4"/>
              </a:rPr>
              <a:t>es.slideshare.net/gabiimuniz/unidad-2-36314965</a:t>
            </a:r>
            <a:r>
              <a:rPr lang="es-MX" dirty="0"/>
              <a:t/>
            </a:r>
            <a:br>
              <a:rPr lang="es-MX" dirty="0"/>
            </a:br>
            <a:r>
              <a:rPr lang="es-MX" dirty="0"/>
              <a:t/>
            </a:r>
            <a:br>
              <a:rPr lang="es-MX" dirty="0"/>
            </a:br>
            <a:endParaRPr dirty="0"/>
          </a:p>
          <a:p>
            <a:pPr marL="0" lvl="0" indent="0">
              <a:spcBef>
                <a:spcPts val="1600"/>
              </a:spcBef>
              <a:spcAft>
                <a:spcPts val="1600"/>
              </a:spcAft>
              <a:buNone/>
            </a:pP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Shape 63"/>
          <p:cNvSpPr txBox="1">
            <a:spLocks noGrp="1"/>
          </p:cNvSpPr>
          <p:nvPr>
            <p:ph type="ctrTitle"/>
          </p:nvPr>
        </p:nvSpPr>
        <p:spPr>
          <a:xfrm>
            <a:off x="311700" y="392150"/>
            <a:ext cx="8520600" cy="3717300"/>
          </a:xfrm>
          <a:prstGeom prst="rect">
            <a:avLst/>
          </a:prstGeom>
        </p:spPr>
        <p:txBody>
          <a:bodyPr spcFirstLastPara="1" wrap="square" lIns="91425" tIns="91425" rIns="91425" bIns="91425" anchor="ctr" anchorCtr="0">
            <a:noAutofit/>
          </a:bodyPr>
          <a:lstStyle/>
          <a:p>
            <a:pPr marL="0" lvl="0" indent="0">
              <a:spcBef>
                <a:spcPts val="0"/>
              </a:spcBef>
              <a:spcAft>
                <a:spcPts val="0"/>
              </a:spcAft>
              <a:buNone/>
            </a:pPr>
            <a:r>
              <a:rPr lang="es" sz="2400" b="0">
                <a:solidFill>
                  <a:srgbClr val="000000"/>
                </a:solidFill>
                <a:latin typeface="Coming Soon"/>
                <a:ea typeface="Coming Soon"/>
                <a:cs typeface="Coming Soon"/>
                <a:sym typeface="Coming Soon"/>
              </a:rPr>
              <a:t>Las concepciones psicológicas del aprendizaje han variado de manera significativa como producto del advenimiento e influjo de las distintas posturas teóricas. </a:t>
            </a:r>
            <a:endParaRPr sz="2400" b="0">
              <a:solidFill>
                <a:srgbClr val="000000"/>
              </a:solidFill>
              <a:latin typeface="Coming Soon"/>
              <a:ea typeface="Coming Soon"/>
              <a:cs typeface="Coming Soon"/>
              <a:sym typeface="Coming Soon"/>
            </a:endParaRPr>
          </a:p>
          <a:p>
            <a:pPr marL="0" lvl="0" indent="0">
              <a:spcBef>
                <a:spcPts val="0"/>
              </a:spcBef>
              <a:spcAft>
                <a:spcPts val="0"/>
              </a:spcAft>
              <a:buNone/>
            </a:pPr>
            <a:r>
              <a:rPr lang="es" sz="2400" b="0">
                <a:solidFill>
                  <a:srgbClr val="000000"/>
                </a:solidFill>
                <a:latin typeface="Coming Soon"/>
                <a:ea typeface="Coming Soon"/>
                <a:cs typeface="Coming Soon"/>
                <a:sym typeface="Coming Soon"/>
              </a:rPr>
              <a:t>Sin duda, detrás de cada concepción del aprendizaje se encuentra una postura epistemológica que le origina y le permite un singular modo de estudiarlo y proyectarlo hacia una determinada interpretación educativa.</a:t>
            </a:r>
            <a:endParaRPr sz="2400" b="0">
              <a:solidFill>
                <a:srgbClr val="000000"/>
              </a:solidFill>
              <a:latin typeface="Coming Soon"/>
              <a:ea typeface="Coming Soon"/>
              <a:cs typeface="Coming Soon"/>
              <a:sym typeface="Coming Soon"/>
            </a:endParaRPr>
          </a:p>
          <a:p>
            <a:pPr marL="0" lvl="0" indent="0">
              <a:spcBef>
                <a:spcPts val="0"/>
              </a:spcBef>
              <a:spcAft>
                <a:spcPts val="0"/>
              </a:spcAft>
              <a:buNone/>
            </a:pPr>
            <a:endParaRPr sz="1050" b="0">
              <a:solidFill>
                <a:srgbClr val="3B3835"/>
              </a:solidFill>
              <a:highlight>
                <a:srgbClr val="EEEEEE"/>
              </a:highlight>
              <a:latin typeface="Coming Soon"/>
              <a:ea typeface="Coming Soon"/>
              <a:cs typeface="Coming Soon"/>
              <a:sym typeface="Coming Soon"/>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AD1DC"/>
        </a:solidFill>
        <a:effectLst/>
      </p:bgPr>
    </p:bg>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659125" y="287676"/>
            <a:ext cx="7744800" cy="1023624"/>
          </a:xfrm>
          <a:prstGeom prst="rect">
            <a:avLst/>
          </a:prstGeom>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r>
              <a:rPr lang="es" sz="2400" dirty="0">
                <a:solidFill>
                  <a:schemeClr val="tx1">
                    <a:lumMod val="75000"/>
                  </a:schemeClr>
                </a:solidFill>
                <a:latin typeface="Times New Roman"/>
                <a:ea typeface="Times New Roman"/>
                <a:cs typeface="Times New Roman"/>
                <a:sym typeface="Times New Roman"/>
              </a:rPr>
              <a:t>Lo que sabemos del aprendizaje a través de las miradas de las teorías psicológicas.</a:t>
            </a:r>
            <a:endParaRPr sz="2400" dirty="0">
              <a:solidFill>
                <a:schemeClr val="tx1">
                  <a:lumMod val="75000"/>
                </a:schemeClr>
              </a:solidFill>
            </a:endParaRPr>
          </a:p>
        </p:txBody>
      </p:sp>
      <p:sp>
        <p:nvSpPr>
          <p:cNvPr id="69" name="Shape 69"/>
          <p:cNvSpPr txBox="1">
            <a:spLocks noGrp="1"/>
          </p:cNvSpPr>
          <p:nvPr>
            <p:ph type="body" idx="1"/>
          </p:nvPr>
        </p:nvSpPr>
        <p:spPr>
          <a:xfrm>
            <a:off x="0" y="1100967"/>
            <a:ext cx="9143999" cy="30381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sz="1350" b="1" dirty="0">
              <a:solidFill>
                <a:srgbClr val="020505"/>
              </a:solidFill>
              <a:latin typeface="Times New Roman"/>
              <a:ea typeface="Times New Roman"/>
              <a:cs typeface="Times New Roman"/>
              <a:sym typeface="Times New Roman"/>
            </a:endParaRPr>
          </a:p>
          <a:p>
            <a:pPr marL="0" lvl="0" indent="0" rtl="0">
              <a:spcBef>
                <a:spcPts val="0"/>
              </a:spcBef>
              <a:spcAft>
                <a:spcPts val="0"/>
              </a:spcAft>
              <a:buNone/>
            </a:pPr>
            <a:r>
              <a:rPr lang="es" sz="1350" b="1" dirty="0">
                <a:solidFill>
                  <a:srgbClr val="020505"/>
                </a:solidFill>
                <a:latin typeface="Times New Roman"/>
                <a:ea typeface="Times New Roman"/>
                <a:cs typeface="Times New Roman"/>
                <a:sym typeface="Times New Roman"/>
              </a:rPr>
              <a:t>- </a:t>
            </a:r>
            <a:r>
              <a:rPr lang="es" sz="1800" b="1" dirty="0">
                <a:solidFill>
                  <a:srgbClr val="020505"/>
                </a:solidFill>
                <a:latin typeface="Times New Roman"/>
                <a:ea typeface="Times New Roman"/>
                <a:cs typeface="Times New Roman"/>
                <a:sym typeface="Times New Roman"/>
              </a:rPr>
              <a:t>Aportaciones de la teoría y la investigación psicológica a la comprensión de los procesos de aprendizaje.</a:t>
            </a:r>
            <a:endParaRPr sz="1800" b="1" dirty="0">
              <a:solidFill>
                <a:srgbClr val="020505"/>
              </a:solidFill>
              <a:latin typeface="Times New Roman"/>
              <a:ea typeface="Times New Roman"/>
              <a:cs typeface="Times New Roman"/>
              <a:sym typeface="Times New Roman"/>
            </a:endParaRPr>
          </a:p>
          <a:p>
            <a:pPr marL="0" lvl="0" indent="0" rtl="0">
              <a:spcBef>
                <a:spcPts val="0"/>
              </a:spcBef>
              <a:spcAft>
                <a:spcPts val="0"/>
              </a:spcAft>
              <a:buNone/>
            </a:pPr>
            <a:r>
              <a:rPr lang="es" sz="1800" b="1" dirty="0">
                <a:solidFill>
                  <a:srgbClr val="020505"/>
                </a:solidFill>
                <a:latin typeface="Times New Roman"/>
                <a:ea typeface="Times New Roman"/>
                <a:cs typeface="Times New Roman"/>
                <a:sym typeface="Times New Roman"/>
              </a:rPr>
              <a:t>- La mirada conductista y el control de la conducta a través del reforzamiento.</a:t>
            </a:r>
            <a:endParaRPr sz="1800" b="1" dirty="0">
              <a:solidFill>
                <a:srgbClr val="020505"/>
              </a:solidFill>
              <a:latin typeface="Times New Roman"/>
              <a:ea typeface="Times New Roman"/>
              <a:cs typeface="Times New Roman"/>
              <a:sym typeface="Times New Roman"/>
            </a:endParaRPr>
          </a:p>
          <a:p>
            <a:pPr marL="0" lvl="0" indent="0" rtl="0">
              <a:spcBef>
                <a:spcPts val="0"/>
              </a:spcBef>
              <a:spcAft>
                <a:spcPts val="0"/>
              </a:spcAft>
              <a:buNone/>
            </a:pPr>
            <a:r>
              <a:rPr lang="es" sz="1800" b="1" dirty="0">
                <a:solidFill>
                  <a:srgbClr val="020505"/>
                </a:solidFill>
                <a:latin typeface="Times New Roman"/>
                <a:ea typeface="Times New Roman"/>
                <a:cs typeface="Times New Roman"/>
                <a:sym typeface="Times New Roman"/>
              </a:rPr>
              <a:t>- La corriente humanista y la promoción del potencial de autorrealización de la persona.</a:t>
            </a:r>
            <a:endParaRPr sz="1800" b="1" dirty="0">
              <a:solidFill>
                <a:srgbClr val="020505"/>
              </a:solidFill>
              <a:latin typeface="Times New Roman"/>
              <a:ea typeface="Times New Roman"/>
              <a:cs typeface="Times New Roman"/>
              <a:sym typeface="Times New Roman"/>
            </a:endParaRPr>
          </a:p>
          <a:p>
            <a:pPr marL="0" lvl="0" indent="0" rtl="0">
              <a:spcBef>
                <a:spcPts val="0"/>
              </a:spcBef>
              <a:spcAft>
                <a:spcPts val="0"/>
              </a:spcAft>
              <a:buNone/>
            </a:pPr>
            <a:r>
              <a:rPr lang="es" sz="1800" b="1" dirty="0">
                <a:solidFill>
                  <a:srgbClr val="020505"/>
                </a:solidFill>
                <a:latin typeface="Times New Roman"/>
                <a:ea typeface="Times New Roman"/>
                <a:cs typeface="Times New Roman"/>
                <a:sym typeface="Times New Roman"/>
              </a:rPr>
              <a:t>- La postura psicogenética piagetiana y el vínculo entre el aprendizaje y el desarrollo</a:t>
            </a:r>
            <a:endParaRPr sz="1800" b="1" dirty="0">
              <a:solidFill>
                <a:srgbClr val="020505"/>
              </a:solidFill>
              <a:latin typeface="Times New Roman"/>
              <a:ea typeface="Times New Roman"/>
              <a:cs typeface="Times New Roman"/>
              <a:sym typeface="Times New Roman"/>
            </a:endParaRPr>
          </a:p>
          <a:p>
            <a:pPr marL="0" lvl="0" indent="0" rtl="0">
              <a:spcBef>
                <a:spcPts val="0"/>
              </a:spcBef>
              <a:spcAft>
                <a:spcPts val="0"/>
              </a:spcAft>
              <a:buNone/>
            </a:pPr>
            <a:r>
              <a:rPr lang="es" sz="1800" b="1" dirty="0">
                <a:solidFill>
                  <a:srgbClr val="020505"/>
                </a:solidFill>
                <a:latin typeface="Times New Roman"/>
                <a:ea typeface="Times New Roman"/>
                <a:cs typeface="Times New Roman"/>
                <a:sym typeface="Times New Roman"/>
              </a:rPr>
              <a:t>cognitivo.</a:t>
            </a:r>
            <a:endParaRPr sz="1800" b="1" dirty="0">
              <a:solidFill>
                <a:srgbClr val="020505"/>
              </a:solidFill>
              <a:latin typeface="Times New Roman"/>
              <a:ea typeface="Times New Roman"/>
              <a:cs typeface="Times New Roman"/>
              <a:sym typeface="Times New Roman"/>
            </a:endParaRPr>
          </a:p>
          <a:p>
            <a:pPr marL="0" lvl="0" indent="0" rtl="0">
              <a:spcBef>
                <a:spcPts val="0"/>
              </a:spcBef>
              <a:spcAft>
                <a:spcPts val="0"/>
              </a:spcAft>
              <a:buNone/>
            </a:pPr>
            <a:r>
              <a:rPr lang="es" sz="1800" b="1" dirty="0">
                <a:solidFill>
                  <a:srgbClr val="020505"/>
                </a:solidFill>
                <a:latin typeface="Times New Roman"/>
                <a:ea typeface="Times New Roman"/>
                <a:cs typeface="Times New Roman"/>
                <a:sym typeface="Times New Roman"/>
              </a:rPr>
              <a:t>- Una mirada cognitiva en la educación: la teoría ausubeliana del aprendizaje significativo.</a:t>
            </a:r>
            <a:endParaRPr sz="1800" b="1" dirty="0">
              <a:solidFill>
                <a:srgbClr val="020505"/>
              </a:solidFill>
              <a:latin typeface="Times New Roman"/>
              <a:ea typeface="Times New Roman"/>
              <a:cs typeface="Times New Roman"/>
              <a:sym typeface="Times New Roman"/>
            </a:endParaRPr>
          </a:p>
          <a:p>
            <a:pPr marL="0" lvl="0" indent="0" rtl="0">
              <a:spcBef>
                <a:spcPts val="0"/>
              </a:spcBef>
              <a:spcAft>
                <a:spcPts val="0"/>
              </a:spcAft>
              <a:buNone/>
            </a:pPr>
            <a:r>
              <a:rPr lang="es" sz="1800" b="1" dirty="0">
                <a:solidFill>
                  <a:srgbClr val="020505"/>
                </a:solidFill>
                <a:latin typeface="Times New Roman"/>
                <a:ea typeface="Times New Roman"/>
                <a:cs typeface="Times New Roman"/>
                <a:sym typeface="Times New Roman"/>
              </a:rPr>
              <a:t>- El enfoque sociocultural: el aprendizaje como acto social e internalización mediada de la cultura.</a:t>
            </a:r>
            <a:endParaRPr sz="1800" b="1" dirty="0">
              <a:solidFill>
                <a:srgbClr val="020505"/>
              </a:solidFill>
              <a:latin typeface="Times New Roman"/>
              <a:ea typeface="Times New Roman"/>
              <a:cs typeface="Times New Roman"/>
              <a:sym typeface="Times New Roman"/>
            </a:endParaRPr>
          </a:p>
          <a:p>
            <a:pPr marL="0" lvl="0" indent="0" rtl="0">
              <a:spcBef>
                <a:spcPts val="0"/>
              </a:spcBef>
              <a:spcAft>
                <a:spcPts val="0"/>
              </a:spcAft>
              <a:buNone/>
            </a:pPr>
            <a:r>
              <a:rPr lang="es" sz="1800" b="1" dirty="0">
                <a:solidFill>
                  <a:srgbClr val="020505"/>
                </a:solidFill>
                <a:latin typeface="Times New Roman"/>
                <a:ea typeface="Times New Roman"/>
                <a:cs typeface="Times New Roman"/>
                <a:sym typeface="Times New Roman"/>
              </a:rPr>
              <a:t>- Otras aproximaciones teóricas a los procesos de aprendizaje en contextos escolares.</a:t>
            </a:r>
            <a:endParaRPr sz="1800" b="1" dirty="0">
              <a:solidFill>
                <a:srgbClr val="020505"/>
              </a:solidFill>
              <a:latin typeface="Times New Roman"/>
              <a:ea typeface="Times New Roman"/>
              <a:cs typeface="Times New Roman"/>
              <a:sym typeface="Times New Roman"/>
            </a:endParaRPr>
          </a:p>
          <a:p>
            <a:pPr marL="0" lvl="0" indent="0" rtl="0">
              <a:spcBef>
                <a:spcPts val="0"/>
              </a:spcBef>
              <a:spcAft>
                <a:spcPts val="0"/>
              </a:spcAft>
              <a:buNone/>
            </a:pPr>
            <a:endParaRPr sz="1800" b="1" dirty="0">
              <a:solidFill>
                <a:srgbClr val="020505"/>
              </a:solidFill>
              <a:latin typeface="Times New Roman"/>
              <a:ea typeface="Times New Roman"/>
              <a:cs typeface="Times New Roman"/>
              <a:sym typeface="Times New Roman"/>
            </a:endParaRPr>
          </a:p>
          <a:p>
            <a:pPr marL="0" lvl="0" indent="0">
              <a:spcBef>
                <a:spcPts val="0"/>
              </a:spcBef>
              <a:spcAft>
                <a:spcPts val="1600"/>
              </a:spcAft>
              <a:buNone/>
            </a:pPr>
            <a:endParaRPr sz="1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9D2E9"/>
        </a:solidFill>
        <a:effectLst/>
      </p:bgPr>
    </p:bg>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0" y="631250"/>
            <a:ext cx="8886300" cy="755700"/>
          </a:xfrm>
          <a:prstGeom prst="rect">
            <a:avLst/>
          </a:prstGeom>
        </p:spPr>
        <p:txBody>
          <a:bodyPr spcFirstLastPara="1" wrap="square" lIns="91425" tIns="91425" rIns="91425" bIns="91425" anchor="b" anchorCtr="0">
            <a:noAutofit/>
          </a:bodyPr>
          <a:lstStyle/>
          <a:p>
            <a:pPr marL="0" lvl="0" indent="0" algn="ctr" rtl="0">
              <a:lnSpc>
                <a:spcPct val="115000"/>
              </a:lnSpc>
              <a:spcBef>
                <a:spcPts val="0"/>
              </a:spcBef>
              <a:spcAft>
                <a:spcPts val="0"/>
              </a:spcAft>
              <a:buNone/>
            </a:pPr>
            <a:r>
              <a:rPr lang="es" sz="2400">
                <a:solidFill>
                  <a:srgbClr val="00FFFF"/>
                </a:solidFill>
                <a:latin typeface="Times New Roman"/>
                <a:ea typeface="Times New Roman"/>
                <a:cs typeface="Times New Roman"/>
                <a:sym typeface="Times New Roman"/>
              </a:rPr>
              <a:t>• Incorporación de las teorías psicológicas del aprendizaje en el currículo escolar de la</a:t>
            </a:r>
            <a:endParaRPr sz="2400">
              <a:solidFill>
                <a:srgbClr val="00FFFF"/>
              </a:solidFill>
              <a:latin typeface="Times New Roman"/>
              <a:ea typeface="Times New Roman"/>
              <a:cs typeface="Times New Roman"/>
              <a:sym typeface="Times New Roman"/>
            </a:endParaRPr>
          </a:p>
          <a:p>
            <a:pPr marL="0" lvl="0" indent="0" algn="ctr" rtl="0">
              <a:lnSpc>
                <a:spcPct val="115000"/>
              </a:lnSpc>
              <a:spcBef>
                <a:spcPts val="0"/>
              </a:spcBef>
              <a:spcAft>
                <a:spcPts val="0"/>
              </a:spcAft>
              <a:buNone/>
            </a:pPr>
            <a:r>
              <a:rPr lang="es" sz="2400">
                <a:solidFill>
                  <a:srgbClr val="00FFFF"/>
                </a:solidFill>
                <a:latin typeface="Times New Roman"/>
                <a:ea typeface="Times New Roman"/>
                <a:cs typeface="Times New Roman"/>
                <a:sym typeface="Times New Roman"/>
              </a:rPr>
              <a:t>educación básica.</a:t>
            </a:r>
            <a:endParaRPr sz="2400">
              <a:solidFill>
                <a:srgbClr val="00FFFF"/>
              </a:solidFill>
            </a:endParaRPr>
          </a:p>
        </p:txBody>
      </p:sp>
      <p:sp>
        <p:nvSpPr>
          <p:cNvPr id="75" name="Shape 75"/>
          <p:cNvSpPr txBox="1">
            <a:spLocks noGrp="1"/>
          </p:cNvSpPr>
          <p:nvPr>
            <p:ph type="body" idx="1"/>
          </p:nvPr>
        </p:nvSpPr>
        <p:spPr>
          <a:xfrm>
            <a:off x="902700" y="1479000"/>
            <a:ext cx="7338600" cy="31794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s" sz="2000" b="1" dirty="0">
                <a:solidFill>
                  <a:srgbClr val="020505"/>
                </a:solidFill>
                <a:latin typeface="Times New Roman"/>
                <a:ea typeface="Times New Roman"/>
                <a:cs typeface="Times New Roman"/>
                <a:sym typeface="Times New Roman"/>
              </a:rPr>
              <a:t>- Análisis crítico de las innovaciones curriculares y educativas dentro del marco de las</a:t>
            </a:r>
            <a:endParaRPr sz="2000" b="1" dirty="0">
              <a:solidFill>
                <a:srgbClr val="020505"/>
              </a:solidFill>
              <a:latin typeface="Times New Roman"/>
              <a:ea typeface="Times New Roman"/>
              <a:cs typeface="Times New Roman"/>
              <a:sym typeface="Times New Roman"/>
            </a:endParaRPr>
          </a:p>
          <a:p>
            <a:pPr marL="0" lvl="0" indent="0" algn="ctr" rtl="0">
              <a:spcBef>
                <a:spcPts val="0"/>
              </a:spcBef>
              <a:spcAft>
                <a:spcPts val="0"/>
              </a:spcAft>
              <a:buNone/>
            </a:pPr>
            <a:r>
              <a:rPr lang="es" sz="2000" b="1" dirty="0">
                <a:solidFill>
                  <a:srgbClr val="020505"/>
                </a:solidFill>
                <a:latin typeface="Times New Roman"/>
                <a:ea typeface="Times New Roman"/>
                <a:cs typeface="Times New Roman"/>
                <a:sym typeface="Times New Roman"/>
              </a:rPr>
              <a:t>teorías psicológicas del aprendizaje escolar: </a:t>
            </a:r>
            <a:endParaRPr sz="2000" b="1" dirty="0">
              <a:solidFill>
                <a:srgbClr val="020505"/>
              </a:solidFill>
              <a:latin typeface="Times New Roman"/>
              <a:ea typeface="Times New Roman"/>
              <a:cs typeface="Times New Roman"/>
              <a:sym typeface="Times New Roman"/>
            </a:endParaRPr>
          </a:p>
          <a:p>
            <a:pPr marL="0" lvl="0" indent="0" algn="ctr" rtl="0">
              <a:spcBef>
                <a:spcPts val="0"/>
              </a:spcBef>
              <a:spcAft>
                <a:spcPts val="0"/>
              </a:spcAft>
              <a:buNone/>
            </a:pPr>
            <a:r>
              <a:rPr lang="es" sz="2000" b="1" dirty="0">
                <a:solidFill>
                  <a:srgbClr val="020505"/>
                </a:solidFill>
                <a:latin typeface="Times New Roman"/>
                <a:ea typeface="Times New Roman"/>
                <a:cs typeface="Times New Roman"/>
                <a:sym typeface="Times New Roman"/>
              </a:rPr>
              <a:t>alcances y limitaciones.</a:t>
            </a:r>
            <a:endParaRPr sz="2000" b="1" dirty="0">
              <a:solidFill>
                <a:srgbClr val="020505"/>
              </a:solidFill>
              <a:latin typeface="Times New Roman"/>
              <a:ea typeface="Times New Roman"/>
              <a:cs typeface="Times New Roman"/>
              <a:sym typeface="Times New Roman"/>
            </a:endParaRPr>
          </a:p>
          <a:p>
            <a:pPr marL="0" lvl="0" indent="0" algn="ctr" rtl="0">
              <a:spcBef>
                <a:spcPts val="0"/>
              </a:spcBef>
              <a:spcAft>
                <a:spcPts val="0"/>
              </a:spcAft>
              <a:buNone/>
            </a:pPr>
            <a:endParaRPr sz="2000" b="1" dirty="0">
              <a:solidFill>
                <a:srgbClr val="020505"/>
              </a:solidFill>
              <a:latin typeface="Times New Roman"/>
              <a:ea typeface="Times New Roman"/>
              <a:cs typeface="Times New Roman"/>
              <a:sym typeface="Times New Roman"/>
            </a:endParaRPr>
          </a:p>
          <a:p>
            <a:pPr marL="0" lvl="0" indent="0" algn="ctr" rtl="0">
              <a:spcBef>
                <a:spcPts val="0"/>
              </a:spcBef>
              <a:spcAft>
                <a:spcPts val="0"/>
              </a:spcAft>
              <a:buNone/>
            </a:pPr>
            <a:r>
              <a:rPr lang="es" sz="2000" b="1" dirty="0">
                <a:solidFill>
                  <a:srgbClr val="020505"/>
                </a:solidFill>
                <a:latin typeface="Times New Roman"/>
                <a:ea typeface="Times New Roman"/>
                <a:cs typeface="Times New Roman"/>
                <a:sym typeface="Times New Roman"/>
              </a:rPr>
              <a:t>- El aprendizaje en la sociedad del conocimiento: </a:t>
            </a:r>
            <a:endParaRPr sz="2000" b="1" dirty="0">
              <a:solidFill>
                <a:srgbClr val="020505"/>
              </a:solidFill>
              <a:latin typeface="Times New Roman"/>
              <a:ea typeface="Times New Roman"/>
              <a:cs typeface="Times New Roman"/>
              <a:sym typeface="Times New Roman"/>
            </a:endParaRPr>
          </a:p>
          <a:p>
            <a:pPr marL="0" lvl="0" indent="0" algn="ctr" rtl="0">
              <a:spcBef>
                <a:spcPts val="0"/>
              </a:spcBef>
              <a:spcAft>
                <a:spcPts val="0"/>
              </a:spcAft>
              <a:buNone/>
            </a:pPr>
            <a:r>
              <a:rPr lang="es" sz="2000" b="1" dirty="0">
                <a:solidFill>
                  <a:srgbClr val="020505"/>
                </a:solidFill>
                <a:latin typeface="Times New Roman"/>
                <a:ea typeface="Times New Roman"/>
                <a:cs typeface="Times New Roman"/>
                <a:sym typeface="Times New Roman"/>
              </a:rPr>
              <a:t>propuestas y realidades para el</a:t>
            </a:r>
            <a:endParaRPr sz="2000" b="1" dirty="0">
              <a:solidFill>
                <a:srgbClr val="020505"/>
              </a:solidFill>
              <a:latin typeface="Times New Roman"/>
              <a:ea typeface="Times New Roman"/>
              <a:cs typeface="Times New Roman"/>
              <a:sym typeface="Times New Roman"/>
            </a:endParaRPr>
          </a:p>
          <a:p>
            <a:pPr marL="0" lvl="0" indent="0" algn="ctr" rtl="0">
              <a:spcBef>
                <a:spcPts val="0"/>
              </a:spcBef>
              <a:spcAft>
                <a:spcPts val="0"/>
              </a:spcAft>
              <a:buNone/>
            </a:pPr>
            <a:r>
              <a:rPr lang="es" sz="2000" b="1" dirty="0">
                <a:solidFill>
                  <a:srgbClr val="020505"/>
                </a:solidFill>
                <a:latin typeface="Times New Roman"/>
                <a:ea typeface="Times New Roman"/>
                <a:cs typeface="Times New Roman"/>
                <a:sym typeface="Times New Roman"/>
              </a:rPr>
              <a:t>aprendizaje y la enseñanza en los contextos global y local.</a:t>
            </a:r>
            <a:endParaRPr sz="2000" b="1" dirty="0">
              <a:solidFill>
                <a:srgbClr val="020505"/>
              </a:solidFill>
              <a:latin typeface="Times New Roman"/>
              <a:ea typeface="Times New Roman"/>
              <a:cs typeface="Times New Roman"/>
              <a:sym typeface="Times New Roman"/>
            </a:endParaRPr>
          </a:p>
          <a:p>
            <a:pPr marL="0" lvl="0" indent="0" algn="ctr">
              <a:spcBef>
                <a:spcPts val="0"/>
              </a:spcBef>
              <a:spcAft>
                <a:spcPts val="1600"/>
              </a:spcAft>
              <a:buNone/>
            </a:pPr>
            <a:endParaRPr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Shape 80"/>
          <p:cNvSpPr txBox="1"/>
          <p:nvPr/>
        </p:nvSpPr>
        <p:spPr>
          <a:xfrm>
            <a:off x="117000" y="153000"/>
            <a:ext cx="8910000" cy="1118100"/>
          </a:xfrm>
          <a:prstGeom prst="rect">
            <a:avLst/>
          </a:prstGeom>
          <a:noFill/>
          <a:ln w="28575" cap="flat" cmpd="sng">
            <a:solidFill>
              <a:srgbClr val="00FFFF"/>
            </a:solidFill>
            <a:prstDash val="solid"/>
            <a:round/>
            <a:headEnd type="none" w="sm" len="sm"/>
            <a:tailEnd type="none" w="sm" len="sm"/>
          </a:ln>
        </p:spPr>
        <p:txBody>
          <a:bodyPr spcFirstLastPara="1" wrap="square" lIns="91425" tIns="91425" rIns="91425" bIns="91425" anchor="ctr" anchorCtr="0">
            <a:noAutofit/>
          </a:bodyPr>
          <a:lstStyle/>
          <a:p>
            <a:pPr marL="0" lvl="0" indent="0" algn="ctr">
              <a:spcBef>
                <a:spcPts val="0"/>
              </a:spcBef>
              <a:spcAft>
                <a:spcPts val="0"/>
              </a:spcAft>
              <a:buNone/>
            </a:pPr>
            <a:r>
              <a:rPr lang="es" sz="2400" b="1">
                <a:solidFill>
                  <a:srgbClr val="9900FF"/>
                </a:solidFill>
                <a:highlight>
                  <a:srgbClr val="FFFFFF"/>
                </a:highlight>
                <a:latin typeface="Architects Daughter"/>
                <a:ea typeface="Architects Daughter"/>
                <a:cs typeface="Architects Daughter"/>
                <a:sym typeface="Architects Daughter"/>
              </a:rPr>
              <a:t>Consideraciones sociológicas en el estudio de la estimulación motivacional en el proceso de enseñanza-aprendizaje.</a:t>
            </a:r>
            <a:endParaRPr sz="2400" b="1">
              <a:solidFill>
                <a:srgbClr val="9900FF"/>
              </a:solidFill>
              <a:highlight>
                <a:srgbClr val="FFFFFF"/>
              </a:highlight>
              <a:latin typeface="Architects Daughter"/>
              <a:ea typeface="Architects Daughter"/>
              <a:cs typeface="Architects Daughter"/>
              <a:sym typeface="Architects Daughter"/>
            </a:endParaRPr>
          </a:p>
          <a:p>
            <a:pPr marL="0" lvl="0" indent="0" rtl="0">
              <a:spcBef>
                <a:spcPts val="0"/>
              </a:spcBef>
              <a:spcAft>
                <a:spcPts val="0"/>
              </a:spcAft>
              <a:buNone/>
            </a:pPr>
            <a:endParaRPr>
              <a:solidFill>
                <a:srgbClr val="9900FF"/>
              </a:solidFill>
            </a:endParaRPr>
          </a:p>
        </p:txBody>
      </p:sp>
      <p:sp>
        <p:nvSpPr>
          <p:cNvPr id="81" name="Shape 81"/>
          <p:cNvSpPr txBox="1"/>
          <p:nvPr/>
        </p:nvSpPr>
        <p:spPr>
          <a:xfrm>
            <a:off x="257850" y="1400625"/>
            <a:ext cx="8628300" cy="3483900"/>
          </a:xfrm>
          <a:prstGeom prst="rect">
            <a:avLst/>
          </a:prstGeom>
          <a:solidFill>
            <a:srgbClr val="FFFFFF"/>
          </a:solidFill>
          <a:ln w="38100" cap="flat" cmpd="sng">
            <a:solidFill>
              <a:srgbClr val="00FFFF"/>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s">
                <a:highlight>
                  <a:srgbClr val="FFFFFF"/>
                </a:highlight>
                <a:latin typeface="Coming Soon"/>
                <a:ea typeface="Coming Soon"/>
                <a:cs typeface="Coming Soon"/>
                <a:sym typeface="Coming Soon"/>
              </a:rPr>
              <a:t>Al buscar en la diversidad de la literatura pedagógica, observamos que el estudio tanto de la estimulación motivacional como las aportaciones que desde lo didáctico se han hecho al del proceso de enseñanza-aprendizaje de la historia .</a:t>
            </a:r>
            <a:endParaRPr>
              <a:highlight>
                <a:srgbClr val="FFFFFF"/>
              </a:highlight>
              <a:latin typeface="Coming Soon"/>
              <a:ea typeface="Coming Soon"/>
              <a:cs typeface="Coming Soon"/>
              <a:sym typeface="Coming Soon"/>
            </a:endParaRPr>
          </a:p>
          <a:p>
            <a:pPr marL="0" lvl="0" indent="0" algn="ctr">
              <a:spcBef>
                <a:spcPts val="0"/>
              </a:spcBef>
              <a:spcAft>
                <a:spcPts val="0"/>
              </a:spcAft>
              <a:buNone/>
            </a:pPr>
            <a:r>
              <a:rPr lang="es">
                <a:highlight>
                  <a:srgbClr val="FFFFFF"/>
                </a:highlight>
                <a:latin typeface="Coming Soon"/>
                <a:ea typeface="Coming Soon"/>
                <a:cs typeface="Coming Soon"/>
                <a:sym typeface="Coming Soon"/>
              </a:rPr>
              <a:t>Las dificultades que se han presentado en los distintos momentos hasta la actualidad han condicionado el proceso de enseñanza de la Historia, limitando muchas veces al estudiante en su esfera motivacional, lo cual no le permite en ocasiones estar plenamente identificado con algún acontecimiento, </a:t>
            </a:r>
            <a:endParaRPr>
              <a:highlight>
                <a:srgbClr val="FFFFFF"/>
              </a:highlight>
              <a:latin typeface="Coming Soon"/>
              <a:ea typeface="Coming Soon"/>
              <a:cs typeface="Coming Soon"/>
              <a:sym typeface="Coming Soon"/>
            </a:endParaRPr>
          </a:p>
          <a:p>
            <a:pPr marL="0" lvl="0" indent="0" algn="ctr" rtl="0">
              <a:spcBef>
                <a:spcPts val="0"/>
              </a:spcBef>
              <a:spcAft>
                <a:spcPts val="0"/>
              </a:spcAft>
              <a:buNone/>
            </a:pPr>
            <a:r>
              <a:rPr lang="es">
                <a:highlight>
                  <a:srgbClr val="FFFFFF"/>
                </a:highlight>
                <a:latin typeface="Coming Soon"/>
                <a:ea typeface="Coming Soon"/>
                <a:cs typeface="Coming Soon"/>
                <a:sym typeface="Coming Soon"/>
              </a:rPr>
              <a:t>elemento que muchos investigadores han tomado en cuenta y lo han representado como tendencia en sus trabajos, al respecto sería interesante al decir</a:t>
            </a:r>
            <a:endParaRPr>
              <a:highlight>
                <a:srgbClr val="FFFFFF"/>
              </a:highlight>
              <a:latin typeface="Coming Soon"/>
              <a:ea typeface="Coming Soon"/>
              <a:cs typeface="Coming Soon"/>
              <a:sym typeface="Coming Soon"/>
            </a:endParaRPr>
          </a:p>
          <a:p>
            <a:pPr marL="0" lvl="0" indent="0" algn="ctr">
              <a:spcBef>
                <a:spcPts val="0"/>
              </a:spcBef>
              <a:spcAft>
                <a:spcPts val="0"/>
              </a:spcAft>
              <a:buNone/>
            </a:pPr>
            <a:r>
              <a:rPr lang="es">
                <a:highlight>
                  <a:srgbClr val="FFFFFF"/>
                </a:highlight>
                <a:latin typeface="Coming Soon"/>
                <a:ea typeface="Coming Soon"/>
                <a:cs typeface="Coming Soon"/>
                <a:sym typeface="Coming Soon"/>
              </a:rPr>
              <a:t> </a:t>
            </a:r>
            <a:r>
              <a:rPr lang="es">
                <a:solidFill>
                  <a:srgbClr val="C27BA0"/>
                </a:solidFill>
                <a:highlight>
                  <a:srgbClr val="FFFFFF"/>
                </a:highlight>
                <a:latin typeface="Coming Soon"/>
                <a:ea typeface="Coming Soon"/>
                <a:cs typeface="Coming Soon"/>
                <a:sym typeface="Coming Soon"/>
              </a:rPr>
              <a:t>“¿Acaso se necesita una gran perspicacia para comprender que toda modificación en las condiciones de vida, en las relaciones sociales, en la existencia social, cambian también las ideas, las nociones y las concepciones, en una palabra, la conciencia del hombre…?”</a:t>
            </a:r>
            <a:endParaRPr>
              <a:solidFill>
                <a:srgbClr val="C27BA0"/>
              </a:solidFill>
              <a:highlight>
                <a:srgbClr val="FFFFFF"/>
              </a:highlight>
              <a:latin typeface="Coming Soon"/>
              <a:ea typeface="Coming Soon"/>
              <a:cs typeface="Coming Soon"/>
              <a:sym typeface="Coming Soon"/>
            </a:endParaRPr>
          </a:p>
          <a:p>
            <a:pPr marL="0" lvl="0" indent="0" algn="ctr" rtl="0">
              <a:spcBef>
                <a:spcPts val="0"/>
              </a:spcBef>
              <a:spcAft>
                <a:spcPts val="0"/>
              </a:spcAft>
              <a:buNone/>
            </a:pPr>
            <a:r>
              <a:rPr lang="es">
                <a:highlight>
                  <a:srgbClr val="FFFFFF"/>
                </a:highlight>
                <a:latin typeface="Coming Soon"/>
                <a:ea typeface="Coming Soon"/>
                <a:cs typeface="Coming Soon"/>
                <a:sym typeface="Coming Soon"/>
              </a:rPr>
              <a:t> </a:t>
            </a:r>
            <a:endParaRPr>
              <a:highlight>
                <a:srgbClr val="FFFFFF"/>
              </a:highlight>
              <a:latin typeface="Coming Soon"/>
              <a:ea typeface="Coming Soon"/>
              <a:cs typeface="Coming Soon"/>
              <a:sym typeface="Coming Soon"/>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5"/>
        <p:cNvGrpSpPr/>
        <p:nvPr/>
      </p:nvGrpSpPr>
      <p:grpSpPr>
        <a:xfrm>
          <a:off x="0" y="0"/>
          <a:ext cx="0" cy="0"/>
          <a:chOff x="0" y="0"/>
          <a:chExt cx="0" cy="0"/>
        </a:xfrm>
      </p:grpSpPr>
      <p:sp>
        <p:nvSpPr>
          <p:cNvPr id="86" name="Shape 86"/>
          <p:cNvSpPr txBox="1">
            <a:spLocks noGrp="1"/>
          </p:cNvSpPr>
          <p:nvPr>
            <p:ph type="body" idx="1"/>
          </p:nvPr>
        </p:nvSpPr>
        <p:spPr>
          <a:xfrm>
            <a:off x="311700" y="529650"/>
            <a:ext cx="8520600" cy="4039200"/>
          </a:xfrm>
          <a:prstGeom prst="rect">
            <a:avLst/>
          </a:prstGeom>
        </p:spPr>
        <p:txBody>
          <a:bodyPr spcFirstLastPara="1" wrap="square" lIns="91425" tIns="91425" rIns="91425" bIns="91425" anchor="t" anchorCtr="0">
            <a:noAutofit/>
          </a:bodyPr>
          <a:lstStyle/>
          <a:p>
            <a:pPr marL="0" lvl="0" indent="0" rtl="0">
              <a:lnSpc>
                <a:spcPct val="100000"/>
              </a:lnSpc>
              <a:spcBef>
                <a:spcPts val="0"/>
              </a:spcBef>
              <a:spcAft>
                <a:spcPts val="0"/>
              </a:spcAft>
              <a:buNone/>
            </a:pPr>
            <a:endParaRPr sz="1800">
              <a:solidFill>
                <a:srgbClr val="000000"/>
              </a:solidFill>
              <a:highlight>
                <a:srgbClr val="FFFFFF"/>
              </a:highlight>
              <a:latin typeface="Coming Soon"/>
              <a:ea typeface="Coming Soon"/>
              <a:cs typeface="Coming Soon"/>
              <a:sym typeface="Coming Soon"/>
            </a:endParaRPr>
          </a:p>
          <a:p>
            <a:pPr marL="0" lvl="0" indent="0" algn="ctr" rtl="0">
              <a:lnSpc>
                <a:spcPct val="100000"/>
              </a:lnSpc>
              <a:spcBef>
                <a:spcPts val="0"/>
              </a:spcBef>
              <a:spcAft>
                <a:spcPts val="0"/>
              </a:spcAft>
              <a:buNone/>
            </a:pPr>
            <a:r>
              <a:rPr lang="es" sz="2400" b="1">
                <a:solidFill>
                  <a:srgbClr val="8E7CC3"/>
                </a:solidFill>
                <a:highlight>
                  <a:srgbClr val="FFFFFF"/>
                </a:highlight>
                <a:latin typeface="Architects Daughter"/>
                <a:ea typeface="Architects Daughter"/>
                <a:cs typeface="Architects Daughter"/>
                <a:sym typeface="Architects Daughter"/>
              </a:rPr>
              <a:t>Refiriéndonos al concepto educar, se plantea que:</a:t>
            </a:r>
            <a:endParaRPr sz="2400" b="1">
              <a:solidFill>
                <a:srgbClr val="8E7CC3"/>
              </a:solidFill>
              <a:highlight>
                <a:srgbClr val="FFFFFF"/>
              </a:highlight>
              <a:latin typeface="Architects Daughter"/>
              <a:ea typeface="Architects Daughter"/>
              <a:cs typeface="Architects Daughter"/>
              <a:sym typeface="Architects Daughter"/>
            </a:endParaRPr>
          </a:p>
          <a:p>
            <a:pPr marL="0" lvl="0" indent="0" algn="ctr" rtl="0">
              <a:lnSpc>
                <a:spcPct val="100000"/>
              </a:lnSpc>
              <a:spcBef>
                <a:spcPts val="0"/>
              </a:spcBef>
              <a:spcAft>
                <a:spcPts val="0"/>
              </a:spcAft>
              <a:buNone/>
            </a:pPr>
            <a:endParaRPr sz="2400" b="1">
              <a:solidFill>
                <a:srgbClr val="8E7CC3"/>
              </a:solidFill>
              <a:highlight>
                <a:srgbClr val="FFFFFF"/>
              </a:highlight>
              <a:latin typeface="Architects Daughter"/>
              <a:ea typeface="Architects Daughter"/>
              <a:cs typeface="Architects Daughter"/>
              <a:sym typeface="Architects Daughter"/>
            </a:endParaRPr>
          </a:p>
          <a:p>
            <a:pPr marL="0" lvl="0" indent="0" algn="ctr" rtl="0">
              <a:lnSpc>
                <a:spcPct val="100000"/>
              </a:lnSpc>
              <a:spcBef>
                <a:spcPts val="0"/>
              </a:spcBef>
              <a:spcAft>
                <a:spcPts val="0"/>
              </a:spcAft>
              <a:buNone/>
            </a:pPr>
            <a:endParaRPr sz="1800" b="1">
              <a:solidFill>
                <a:srgbClr val="000000"/>
              </a:solidFill>
              <a:highlight>
                <a:srgbClr val="FFFFFF"/>
              </a:highlight>
              <a:latin typeface="Coming Soon"/>
              <a:ea typeface="Coming Soon"/>
              <a:cs typeface="Coming Soon"/>
              <a:sym typeface="Coming Soon"/>
            </a:endParaRPr>
          </a:p>
          <a:p>
            <a:pPr marL="0" lvl="0" indent="0" algn="ctr" rtl="0">
              <a:lnSpc>
                <a:spcPct val="100000"/>
              </a:lnSpc>
              <a:spcBef>
                <a:spcPts val="0"/>
              </a:spcBef>
              <a:spcAft>
                <a:spcPts val="0"/>
              </a:spcAft>
              <a:buNone/>
            </a:pPr>
            <a:r>
              <a:rPr lang="es" sz="1800">
                <a:solidFill>
                  <a:srgbClr val="000000"/>
                </a:solidFill>
                <a:highlight>
                  <a:srgbClr val="FFFFFF"/>
                </a:highlight>
                <a:latin typeface="Coming Soon"/>
                <a:ea typeface="Coming Soon"/>
                <a:cs typeface="Coming Soon"/>
                <a:sym typeface="Coming Soon"/>
              </a:rPr>
              <a:t> “Se Implica que para  la formación de la personalidad del sujeto, su preparación para la inserción en el contexto soci</a:t>
            </a:r>
            <a:r>
              <a:rPr lang="es">
                <a:solidFill>
                  <a:srgbClr val="000000"/>
                </a:solidFill>
                <a:highlight>
                  <a:srgbClr val="FFFFFF"/>
                </a:highlight>
                <a:latin typeface="Coming Soon"/>
                <a:ea typeface="Coming Soon"/>
                <a:cs typeface="Coming Soon"/>
                <a:sym typeface="Coming Soon"/>
              </a:rPr>
              <a:t>al </a:t>
            </a:r>
            <a:r>
              <a:rPr lang="es" sz="1800">
                <a:solidFill>
                  <a:srgbClr val="000000"/>
                </a:solidFill>
                <a:highlight>
                  <a:srgbClr val="FFFFFF"/>
                </a:highlight>
                <a:latin typeface="Coming Soon"/>
                <a:ea typeface="Coming Soon"/>
                <a:cs typeface="Coming Soon"/>
                <a:sym typeface="Coming Soon"/>
              </a:rPr>
              <a:t>debe ser ante todo un ejemplo de conducta personal y de responsabilidad ciudadana, debe convertirse en un orientador del desarrollo de sus educandos contribuyendo a que cada uno de ellos se manifiesten todas las potencialidades positivas de su personalidad” </a:t>
            </a:r>
            <a:endParaRPr sz="1800">
              <a:latin typeface="Coming Soon"/>
              <a:ea typeface="Coming Soon"/>
              <a:cs typeface="Coming Soon"/>
              <a:sym typeface="Coming Soon"/>
            </a:endParaRPr>
          </a:p>
        </p:txBody>
      </p:sp>
      <p:pic>
        <p:nvPicPr>
          <p:cNvPr id="87" name="Shape 87"/>
          <p:cNvPicPr preferRelativeResize="0"/>
          <p:nvPr/>
        </p:nvPicPr>
        <p:blipFill>
          <a:blip r:embed="rId3">
            <a:alphaModFix/>
          </a:blip>
          <a:stretch>
            <a:fillRect/>
          </a:stretch>
        </p:blipFill>
        <p:spPr>
          <a:xfrm>
            <a:off x="6918913" y="3287263"/>
            <a:ext cx="2066925" cy="1724025"/>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Shape 92"/>
          <p:cNvSpPr txBox="1">
            <a:spLocks noGrp="1"/>
          </p:cNvSpPr>
          <p:nvPr>
            <p:ph type="title"/>
          </p:nvPr>
        </p:nvSpPr>
        <p:spPr>
          <a:xfrm>
            <a:off x="311700" y="292850"/>
            <a:ext cx="8520600" cy="801000"/>
          </a:xfrm>
          <a:prstGeom prst="rect">
            <a:avLst/>
          </a:prstGeom>
        </p:spPr>
        <p:txBody>
          <a:bodyPr spcFirstLastPara="1" wrap="square" lIns="91425" tIns="91425" rIns="91425" bIns="91425" anchor="t" anchorCtr="0">
            <a:noAutofit/>
          </a:bodyPr>
          <a:lstStyle/>
          <a:p>
            <a:pPr marL="0" lvl="0" indent="0">
              <a:spcBef>
                <a:spcPts val="0"/>
              </a:spcBef>
              <a:spcAft>
                <a:spcPts val="0"/>
              </a:spcAft>
              <a:buNone/>
            </a:pPr>
            <a:r>
              <a:rPr lang="es" sz="2400">
                <a:solidFill>
                  <a:srgbClr val="674EA7"/>
                </a:solidFill>
                <a:latin typeface="Times New Roman"/>
                <a:ea typeface="Times New Roman"/>
                <a:cs typeface="Times New Roman"/>
                <a:sym typeface="Times New Roman"/>
              </a:rPr>
              <a:t>El aprendizaje estratégico y la actividad escolar del estudiante: un problema de querer, saber y poder.</a:t>
            </a:r>
            <a:r>
              <a:rPr lang="es"/>
              <a:t>  </a:t>
            </a:r>
            <a:endParaRPr/>
          </a:p>
        </p:txBody>
      </p:sp>
      <p:sp>
        <p:nvSpPr>
          <p:cNvPr id="93" name="Shape 93"/>
          <p:cNvSpPr txBox="1">
            <a:spLocks noGrp="1"/>
          </p:cNvSpPr>
          <p:nvPr>
            <p:ph type="body" idx="1"/>
          </p:nvPr>
        </p:nvSpPr>
        <p:spPr>
          <a:xfrm>
            <a:off x="311700" y="1228675"/>
            <a:ext cx="4659600" cy="38523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b="1">
              <a:solidFill>
                <a:srgbClr val="020505"/>
              </a:solidFill>
              <a:latin typeface="Times New Roman"/>
              <a:ea typeface="Times New Roman"/>
              <a:cs typeface="Times New Roman"/>
              <a:sym typeface="Times New Roman"/>
            </a:endParaRPr>
          </a:p>
          <a:p>
            <a:pPr marL="0" lvl="0" indent="0" rtl="0">
              <a:spcBef>
                <a:spcPts val="0"/>
              </a:spcBef>
              <a:spcAft>
                <a:spcPts val="0"/>
              </a:spcAft>
              <a:buNone/>
            </a:pPr>
            <a:r>
              <a:rPr lang="es" b="1">
                <a:solidFill>
                  <a:srgbClr val="020505"/>
                </a:solidFill>
                <a:latin typeface="Times New Roman"/>
                <a:ea typeface="Times New Roman"/>
                <a:cs typeface="Times New Roman"/>
                <a:sym typeface="Times New Roman"/>
              </a:rPr>
              <a:t>• Aprender a comunicarse y a (inter) pensar de forma oral y escrita.</a:t>
            </a:r>
            <a:endParaRPr b="1">
              <a:solidFill>
                <a:srgbClr val="020505"/>
              </a:solidFill>
              <a:latin typeface="Times New Roman"/>
              <a:ea typeface="Times New Roman"/>
              <a:cs typeface="Times New Roman"/>
              <a:sym typeface="Times New Roman"/>
            </a:endParaRPr>
          </a:p>
          <a:p>
            <a:pPr marL="0" lvl="0" indent="0" rtl="0">
              <a:spcBef>
                <a:spcPts val="0"/>
              </a:spcBef>
              <a:spcAft>
                <a:spcPts val="0"/>
              </a:spcAft>
              <a:buNone/>
            </a:pPr>
            <a:r>
              <a:rPr lang="es" b="1">
                <a:solidFill>
                  <a:srgbClr val="020505"/>
                </a:solidFill>
                <a:latin typeface="Times New Roman"/>
                <a:ea typeface="Times New Roman"/>
                <a:cs typeface="Times New Roman"/>
                <a:sym typeface="Times New Roman"/>
              </a:rPr>
              <a:t>• Aprender a colaborar, convivir y a construir el conocimiento con los otros.</a:t>
            </a:r>
            <a:endParaRPr b="1">
              <a:solidFill>
                <a:srgbClr val="020505"/>
              </a:solidFill>
              <a:latin typeface="Times New Roman"/>
              <a:ea typeface="Times New Roman"/>
              <a:cs typeface="Times New Roman"/>
              <a:sym typeface="Times New Roman"/>
            </a:endParaRPr>
          </a:p>
          <a:p>
            <a:pPr marL="0" lvl="0" indent="0" rtl="0">
              <a:spcBef>
                <a:spcPts val="0"/>
              </a:spcBef>
              <a:spcAft>
                <a:spcPts val="0"/>
              </a:spcAft>
              <a:buNone/>
            </a:pPr>
            <a:r>
              <a:rPr lang="es" b="1">
                <a:solidFill>
                  <a:srgbClr val="020505"/>
                </a:solidFill>
                <a:latin typeface="Times New Roman"/>
                <a:ea typeface="Times New Roman"/>
                <a:cs typeface="Times New Roman"/>
                <a:sym typeface="Times New Roman"/>
              </a:rPr>
              <a:t>• Aprender nuevos motivos para aprender y a autorregular el propio aprendizaje.</a:t>
            </a:r>
            <a:endParaRPr b="1">
              <a:solidFill>
                <a:srgbClr val="020505"/>
              </a:solidFill>
              <a:latin typeface="Times New Roman"/>
              <a:ea typeface="Times New Roman"/>
              <a:cs typeface="Times New Roman"/>
              <a:sym typeface="Times New Roman"/>
            </a:endParaRPr>
          </a:p>
          <a:p>
            <a:pPr marL="0" lvl="0" indent="0" rtl="0">
              <a:spcBef>
                <a:spcPts val="0"/>
              </a:spcBef>
              <a:spcAft>
                <a:spcPts val="0"/>
              </a:spcAft>
              <a:buNone/>
            </a:pPr>
            <a:r>
              <a:rPr lang="es" b="1">
                <a:solidFill>
                  <a:srgbClr val="020505"/>
                </a:solidFill>
                <a:latin typeface="Times New Roman"/>
                <a:ea typeface="Times New Roman"/>
                <a:cs typeface="Times New Roman"/>
                <a:sym typeface="Times New Roman"/>
              </a:rPr>
              <a:t>• Aprender a aprender con apoyo de Internet y otras tecnologías de la información y comunicación.</a:t>
            </a:r>
            <a:endParaRPr b="1">
              <a:solidFill>
                <a:srgbClr val="020505"/>
              </a:solidFill>
              <a:latin typeface="Times New Roman"/>
              <a:ea typeface="Times New Roman"/>
              <a:cs typeface="Times New Roman"/>
              <a:sym typeface="Times New Roman"/>
            </a:endParaRPr>
          </a:p>
          <a:p>
            <a:pPr marL="0" lvl="0" indent="0">
              <a:spcBef>
                <a:spcPts val="0"/>
              </a:spcBef>
              <a:spcAft>
                <a:spcPts val="1600"/>
              </a:spcAft>
              <a:buNone/>
            </a:pPr>
            <a:endParaRPr/>
          </a:p>
        </p:txBody>
      </p:sp>
      <p:pic>
        <p:nvPicPr>
          <p:cNvPr id="94" name="Shape 94"/>
          <p:cNvPicPr preferRelativeResize="0"/>
          <p:nvPr/>
        </p:nvPicPr>
        <p:blipFill>
          <a:blip r:embed="rId3">
            <a:alphaModFix/>
          </a:blip>
          <a:stretch>
            <a:fillRect/>
          </a:stretch>
        </p:blipFill>
        <p:spPr>
          <a:xfrm>
            <a:off x="4414500" y="2064275"/>
            <a:ext cx="4729499" cy="3079225"/>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Shape 99"/>
          <p:cNvSpPr txBox="1">
            <a:spLocks noGrp="1"/>
          </p:cNvSpPr>
          <p:nvPr>
            <p:ph type="title"/>
          </p:nvPr>
        </p:nvSpPr>
        <p:spPr>
          <a:xfrm>
            <a:off x="311700" y="292850"/>
            <a:ext cx="8520600" cy="801000"/>
          </a:xfrm>
          <a:prstGeom prst="rect">
            <a:avLst/>
          </a:prstGeom>
        </p:spPr>
        <p:style>
          <a:lnRef idx="2">
            <a:schemeClr val="dk1"/>
          </a:lnRef>
          <a:fillRef idx="1">
            <a:schemeClr val="lt1"/>
          </a:fillRef>
          <a:effectRef idx="0">
            <a:schemeClr val="dk1"/>
          </a:effectRef>
          <a:fontRef idx="minor">
            <a:schemeClr val="dk1"/>
          </a:fontRef>
        </p:style>
        <p:txBody>
          <a:bodyPr spcFirstLastPara="1" wrap="square" lIns="91425" tIns="91425" rIns="91425" bIns="91425" anchor="t" anchorCtr="0">
            <a:noAutofit/>
          </a:bodyPr>
          <a:lstStyle/>
          <a:p>
            <a:pPr marL="0" lvl="0" indent="0" algn="ctr">
              <a:spcBef>
                <a:spcPts val="0"/>
              </a:spcBef>
              <a:spcAft>
                <a:spcPts val="0"/>
              </a:spcAft>
              <a:buNone/>
            </a:pPr>
            <a:r>
              <a:rPr lang="es" sz="1800">
                <a:solidFill>
                  <a:srgbClr val="9900FF"/>
                </a:solidFill>
                <a:highlight>
                  <a:srgbClr val="FFFFFF"/>
                </a:highlight>
                <a:latin typeface="Architects Daughter"/>
                <a:ea typeface="Architects Daughter"/>
                <a:cs typeface="Architects Daughter"/>
                <a:sym typeface="Architects Daughter"/>
              </a:rPr>
              <a:t>Consideraciones psicológicas para el estudio de la estimulación motivacional en el proceso de enseñanza- aprendizaje en la Educación Media.</a:t>
            </a:r>
            <a:endParaRPr sz="1800">
              <a:solidFill>
                <a:srgbClr val="9900FF"/>
              </a:solidFill>
              <a:latin typeface="Architects Daughter"/>
              <a:ea typeface="Architects Daughter"/>
              <a:cs typeface="Architects Daughter"/>
              <a:sym typeface="Architects Daughter"/>
            </a:endParaRPr>
          </a:p>
        </p:txBody>
      </p:sp>
      <p:sp>
        <p:nvSpPr>
          <p:cNvPr id="100" name="Shape 100"/>
          <p:cNvSpPr txBox="1">
            <a:spLocks noGrp="1"/>
          </p:cNvSpPr>
          <p:nvPr>
            <p:ph type="body" idx="1"/>
          </p:nvPr>
        </p:nvSpPr>
        <p:spPr>
          <a:xfrm>
            <a:off x="141250" y="1228675"/>
            <a:ext cx="8910000" cy="2767972"/>
          </a:xfrm>
          <a:prstGeom prst="rect">
            <a:avLst/>
          </a:prstGeom>
        </p:spPr>
        <p:style>
          <a:lnRef idx="2">
            <a:schemeClr val="dk1"/>
          </a:lnRef>
          <a:fillRef idx="1">
            <a:schemeClr val="lt1"/>
          </a:fillRef>
          <a:effectRef idx="0">
            <a:schemeClr val="dk1"/>
          </a:effectRef>
          <a:fontRef idx="minor">
            <a:schemeClr val="dk1"/>
          </a:fontRef>
        </p:style>
        <p:txBody>
          <a:bodyPr spcFirstLastPara="1" wrap="square" lIns="91425" tIns="91425" rIns="91425" bIns="91425" anchor="t" anchorCtr="0">
            <a:noAutofit/>
          </a:bodyPr>
          <a:lstStyle/>
          <a:p>
            <a:pPr marL="0" lvl="0" indent="0" algn="ctr" rtl="0">
              <a:spcBef>
                <a:spcPts val="0"/>
              </a:spcBef>
              <a:spcAft>
                <a:spcPts val="0"/>
              </a:spcAft>
              <a:buNone/>
            </a:pPr>
            <a:r>
              <a:rPr lang="es" sz="1100" dirty="0">
                <a:solidFill>
                  <a:srgbClr val="A64D79"/>
                </a:solidFill>
                <a:highlight>
                  <a:srgbClr val="FFFFFF"/>
                </a:highlight>
                <a:latin typeface="Coming Soon"/>
                <a:ea typeface="Coming Soon"/>
                <a:cs typeface="Coming Soon"/>
                <a:sym typeface="Coming Soon"/>
              </a:rPr>
              <a:t>La finalidad de la ciencia psicológica es conocer e interpretar la realidad psíquica y contribuir a transformarla, como cualquier otra ciencia, el origen y la finalidad de la psicología es la práctica,</a:t>
            </a:r>
            <a:endParaRPr sz="1100" dirty="0">
              <a:solidFill>
                <a:srgbClr val="A64D79"/>
              </a:solidFill>
              <a:highlight>
                <a:srgbClr val="FFFFFF"/>
              </a:highlight>
              <a:latin typeface="Coming Soon"/>
              <a:ea typeface="Coming Soon"/>
              <a:cs typeface="Coming Soon"/>
              <a:sym typeface="Coming Soon"/>
            </a:endParaRPr>
          </a:p>
          <a:p>
            <a:pPr marL="0" lvl="0" indent="0" algn="ctr" rtl="0">
              <a:spcBef>
                <a:spcPts val="1600"/>
              </a:spcBef>
              <a:spcAft>
                <a:spcPts val="0"/>
              </a:spcAft>
              <a:buNone/>
            </a:pPr>
            <a:r>
              <a:rPr lang="es" sz="1100" dirty="0">
                <a:solidFill>
                  <a:srgbClr val="A64D79"/>
                </a:solidFill>
                <a:highlight>
                  <a:srgbClr val="FFFFFF"/>
                </a:highlight>
                <a:latin typeface="Coming Soon"/>
                <a:ea typeface="Coming Soon"/>
                <a:cs typeface="Coming Soon"/>
                <a:sym typeface="Coming Soon"/>
              </a:rPr>
              <a:t>La estimulación motivacional constituye un elemento imprescindible para el trabajo del educador, principalmente si se logra en el proceso de enseñanza-aprendizaje de una asignatura, enfatiza la necesidad de estudiar la motivación humana por lo que es importante lograr discriminar cuales son sus elementos de base, es decir sus constituyentes básicos , se considera que los puntos de partida en el estudio de la motivación los encontramos en las necesidades y motivos.</a:t>
            </a:r>
            <a:endParaRPr sz="1100" dirty="0">
              <a:solidFill>
                <a:srgbClr val="A64D79"/>
              </a:solidFill>
              <a:highlight>
                <a:srgbClr val="FFFFFF"/>
              </a:highlight>
              <a:latin typeface="Coming Soon"/>
              <a:ea typeface="Coming Soon"/>
              <a:cs typeface="Coming Soon"/>
              <a:sym typeface="Coming Soon"/>
            </a:endParaRPr>
          </a:p>
          <a:p>
            <a:pPr marL="0" lvl="0" indent="0" algn="ctr">
              <a:spcBef>
                <a:spcPts val="1600"/>
              </a:spcBef>
              <a:spcAft>
                <a:spcPts val="0"/>
              </a:spcAft>
              <a:buNone/>
            </a:pPr>
            <a:r>
              <a:rPr lang="es" sz="1100" dirty="0">
                <a:solidFill>
                  <a:srgbClr val="A64D79"/>
                </a:solidFill>
                <a:highlight>
                  <a:srgbClr val="FFFFFF"/>
                </a:highlight>
                <a:latin typeface="Coming Soon"/>
                <a:ea typeface="Coming Soon"/>
                <a:cs typeface="Coming Soon"/>
                <a:sym typeface="Coming Soon"/>
              </a:rPr>
              <a:t>En la motivación superior humana, la existencia de un motivo no implica necesariamente su expresión efectiva en la regulación de la conducta como ocurre en la esfera de las necesidades primarias, por lo cual la finalidad de estudio de la motivación humana no puede ser la simple determinación y descripción de los motivos de la personalidad, sino el conocimiento de las regularidades que implica su expresión efectiva, así como del potencial movilizador que tienen los distintos motivos para expresarse en forma de conducta conscientemente orientada por el sujeto. </a:t>
            </a:r>
            <a:endParaRPr sz="1100" dirty="0">
              <a:solidFill>
                <a:srgbClr val="A64D79"/>
              </a:solidFill>
              <a:highlight>
                <a:srgbClr val="FFFFFF"/>
              </a:highlight>
              <a:latin typeface="Coming Soon"/>
              <a:ea typeface="Coming Soon"/>
              <a:cs typeface="Coming Soon"/>
              <a:sym typeface="Coming Soon"/>
            </a:endParaRPr>
          </a:p>
          <a:p>
            <a:pPr marL="0" lvl="0" indent="0">
              <a:spcBef>
                <a:spcPts val="1600"/>
              </a:spcBef>
              <a:spcAft>
                <a:spcPts val="1600"/>
              </a:spcAft>
              <a:buNone/>
            </a:pPr>
            <a:endParaRPr sz="1100" dirty="0">
              <a:solidFill>
                <a:srgbClr val="A64D79"/>
              </a:solidFill>
              <a:highlight>
                <a:srgbClr val="FFFFFF"/>
              </a:highlight>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Shape 105"/>
          <p:cNvSpPr txBox="1">
            <a:spLocks noGrp="1"/>
          </p:cNvSpPr>
          <p:nvPr>
            <p:ph type="title"/>
          </p:nvPr>
        </p:nvSpPr>
        <p:spPr>
          <a:xfrm>
            <a:off x="311700" y="292850"/>
            <a:ext cx="8520600" cy="801000"/>
          </a:xfrm>
          <a:prstGeom prst="rect">
            <a:avLst/>
          </a:prstGeom>
        </p:spPr>
        <p:style>
          <a:lnRef idx="2">
            <a:schemeClr val="dk1"/>
          </a:lnRef>
          <a:fillRef idx="1">
            <a:schemeClr val="lt1"/>
          </a:fillRef>
          <a:effectRef idx="0">
            <a:schemeClr val="dk1"/>
          </a:effectRef>
          <a:fontRef idx="minor">
            <a:schemeClr val="dk1"/>
          </a:fontRef>
        </p:style>
        <p:txBody>
          <a:bodyPr spcFirstLastPara="1" wrap="square" lIns="91425" tIns="91425" rIns="91425" bIns="91425" anchor="t" anchorCtr="0">
            <a:noAutofit/>
          </a:bodyPr>
          <a:lstStyle/>
          <a:p>
            <a:pPr marL="0" lvl="0" indent="0" algn="ctr" rtl="0">
              <a:lnSpc>
                <a:spcPct val="115000"/>
              </a:lnSpc>
              <a:spcBef>
                <a:spcPts val="0"/>
              </a:spcBef>
              <a:spcAft>
                <a:spcPts val="1600"/>
              </a:spcAft>
              <a:buNone/>
            </a:pPr>
            <a:r>
              <a:rPr lang="es" sz="2400" dirty="0">
                <a:solidFill>
                  <a:srgbClr val="000000"/>
                </a:solidFill>
                <a:highlight>
                  <a:srgbClr val="FFFFFF"/>
                </a:highlight>
                <a:latin typeface="Architects Daughter"/>
                <a:ea typeface="Architects Daughter"/>
                <a:cs typeface="Architects Daughter"/>
                <a:sym typeface="Architects Daughter"/>
              </a:rPr>
              <a:t>El aprendizaje como adquisición de conocimientos</a:t>
            </a:r>
            <a:endParaRPr sz="2400" dirty="0">
              <a:latin typeface="Architects Daughter"/>
              <a:ea typeface="Architects Daughter"/>
              <a:cs typeface="Architects Daughter"/>
              <a:sym typeface="Architects Daughter"/>
            </a:endParaRPr>
          </a:p>
        </p:txBody>
      </p:sp>
      <p:sp>
        <p:nvSpPr>
          <p:cNvPr id="106" name="Shape 106"/>
          <p:cNvSpPr txBox="1">
            <a:spLocks noGrp="1"/>
          </p:cNvSpPr>
          <p:nvPr>
            <p:ph type="body" idx="1"/>
          </p:nvPr>
        </p:nvSpPr>
        <p:spPr>
          <a:xfrm>
            <a:off x="311700" y="1373031"/>
            <a:ext cx="8520600" cy="3340200"/>
          </a:xfrm>
          <a:prstGeom prst="rect">
            <a:avLst/>
          </a:prstGeom>
        </p:spPr>
        <p:style>
          <a:lnRef idx="2">
            <a:schemeClr val="dk1"/>
          </a:lnRef>
          <a:fillRef idx="1">
            <a:schemeClr val="lt1"/>
          </a:fillRef>
          <a:effectRef idx="0">
            <a:schemeClr val="dk1"/>
          </a:effectRef>
          <a:fontRef idx="minor">
            <a:schemeClr val="dk1"/>
          </a:fontRef>
        </p:style>
        <p:txBody>
          <a:bodyPr spcFirstLastPara="1" wrap="square" lIns="91425" tIns="91425" rIns="91425" bIns="91425" anchor="t" anchorCtr="0">
            <a:noAutofit/>
          </a:bodyPr>
          <a:lstStyle/>
          <a:p>
            <a:pPr marL="0" lvl="0" indent="0">
              <a:spcBef>
                <a:spcPts val="0"/>
              </a:spcBef>
              <a:spcAft>
                <a:spcPts val="0"/>
              </a:spcAft>
              <a:buNone/>
            </a:pPr>
            <a:r>
              <a:rPr lang="es" dirty="0">
                <a:solidFill>
                  <a:srgbClr val="000000"/>
                </a:solidFill>
                <a:highlight>
                  <a:srgbClr val="FFFFFF"/>
                </a:highlight>
                <a:latin typeface="Coming Soon"/>
                <a:ea typeface="Coming Soon"/>
                <a:cs typeface="Coming Soon"/>
                <a:sym typeface="Coming Soon"/>
              </a:rPr>
              <a:t>Las representaciones mentales de conocimiento son el corazón del enfoque del procesamiento de la información. Si el conocimiento es una serie de símbolos, entonces el aprendizaje se convierte en la transmisión de símbolos de maestro a aprendiz. .</a:t>
            </a:r>
            <a:endParaRPr dirty="0">
              <a:solidFill>
                <a:srgbClr val="000000"/>
              </a:solidFill>
              <a:highlight>
                <a:srgbClr val="FFFFFF"/>
              </a:highlight>
              <a:latin typeface="Coming Soon"/>
              <a:ea typeface="Coming Soon"/>
              <a:cs typeface="Coming Soon"/>
              <a:sym typeface="Coming Soon"/>
            </a:endParaRPr>
          </a:p>
          <a:p>
            <a:pPr marL="0" lvl="0" indent="0" algn="ctr">
              <a:spcBef>
                <a:spcPts val="1600"/>
              </a:spcBef>
              <a:spcAft>
                <a:spcPts val="0"/>
              </a:spcAft>
              <a:buNone/>
            </a:pPr>
            <a:r>
              <a:rPr lang="es" b="1" dirty="0">
                <a:solidFill>
                  <a:srgbClr val="000000"/>
                </a:solidFill>
                <a:highlight>
                  <a:srgbClr val="FFFFFF"/>
                </a:highlight>
                <a:latin typeface="Coming Soon"/>
                <a:ea typeface="Coming Soon"/>
                <a:cs typeface="Coming Soon"/>
                <a:sym typeface="Coming Soon"/>
              </a:rPr>
              <a:t>Dos puntos de vista de procesamiento de la información</a:t>
            </a:r>
            <a:endParaRPr b="1" dirty="0">
              <a:solidFill>
                <a:srgbClr val="000000"/>
              </a:solidFill>
              <a:highlight>
                <a:srgbClr val="FFFFFF"/>
              </a:highlight>
              <a:latin typeface="Coming Soon"/>
              <a:ea typeface="Coming Soon"/>
              <a:cs typeface="Coming Soon"/>
              <a:sym typeface="Coming Soon"/>
            </a:endParaRPr>
          </a:p>
          <a:p>
            <a:pPr marL="0" lvl="0" indent="0">
              <a:spcBef>
                <a:spcPts val="1600"/>
              </a:spcBef>
              <a:spcAft>
                <a:spcPts val="1600"/>
              </a:spcAft>
              <a:buNone/>
            </a:pPr>
            <a:r>
              <a:rPr lang="es" dirty="0">
                <a:solidFill>
                  <a:srgbClr val="000000"/>
                </a:solidFill>
                <a:highlight>
                  <a:srgbClr val="FFFFFF"/>
                </a:highlight>
                <a:latin typeface="Coming Soon"/>
                <a:ea typeface="Coming Soon"/>
                <a:cs typeface="Coming Soon"/>
                <a:sym typeface="Coming Soon"/>
              </a:rPr>
              <a:t> El modelo de procesamiento de la información está sujeta a muchas interpretaciones, entre ellas dos clases amplias que el autor llama:</a:t>
            </a:r>
            <a:r>
              <a:rPr lang="es" b="1" dirty="0">
                <a:solidFill>
                  <a:srgbClr val="000000"/>
                </a:solidFill>
                <a:highlight>
                  <a:srgbClr val="FFFFFF"/>
                </a:highlight>
                <a:latin typeface="Coming Soon"/>
                <a:ea typeface="Coming Soon"/>
                <a:cs typeface="Coming Soon"/>
                <a:sym typeface="Coming Soon"/>
              </a:rPr>
              <a:t> la vista literal y la vista constructivista.</a:t>
            </a:r>
            <a:endParaRPr b="1" dirty="0">
              <a:latin typeface="Coming Soon"/>
              <a:ea typeface="Coming Soon"/>
              <a:cs typeface="Coming Soon"/>
              <a:sym typeface="Coming Soon"/>
            </a:endParaRPr>
          </a:p>
        </p:txBody>
      </p:sp>
    </p:spTree>
  </p:cSld>
  <p:clrMapOvr>
    <a:masterClrMapping/>
  </p:clrMapOvr>
</p:sld>
</file>

<file path=ppt/theme/theme1.xml><?xml version="1.0" encoding="utf-8"?>
<a:theme xmlns:a="http://schemas.openxmlformats.org/drawingml/2006/main" name="Beach Day">
  <a:themeElements>
    <a:clrScheme name="Beach Day">
      <a:dk1>
        <a:srgbClr val="00FDC8"/>
      </a:dk1>
      <a:lt1>
        <a:srgbClr val="FFFFFF"/>
      </a:lt1>
      <a:dk2>
        <a:srgbClr val="666666"/>
      </a:dk2>
      <a:lt2>
        <a:srgbClr val="EEEEEE"/>
      </a:lt2>
      <a:accent1>
        <a:srgbClr val="212121"/>
      </a:accent1>
      <a:accent2>
        <a:srgbClr val="455A64"/>
      </a:accent2>
      <a:accent3>
        <a:srgbClr val="78909C"/>
      </a:accent3>
      <a:accent4>
        <a:srgbClr val="7C7CE0"/>
      </a:accent4>
      <a:accent5>
        <a:srgbClr val="DB4437"/>
      </a:accent5>
      <a:accent6>
        <a:srgbClr val="F6CD4C"/>
      </a:accent6>
      <a:hlink>
        <a:srgbClr val="DB4437"/>
      </a:hlink>
      <a:folHlink>
        <a:srgbClr val="DB443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133</TotalTime>
  <Words>1055</Words>
  <Application>Microsoft Office PowerPoint</Application>
  <PresentationFormat>Presentación en pantalla (16:9)</PresentationFormat>
  <Paragraphs>74</Paragraphs>
  <Slides>12</Slides>
  <Notes>12</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12</vt:i4>
      </vt:variant>
    </vt:vector>
  </HeadingPairs>
  <TitlesOfParts>
    <vt:vector size="19" baseType="lpstr">
      <vt:lpstr>Arial</vt:lpstr>
      <vt:lpstr>Architects Daughter</vt:lpstr>
      <vt:lpstr>Amatic SC</vt:lpstr>
      <vt:lpstr>Coming Soon</vt:lpstr>
      <vt:lpstr>Times New Roman</vt:lpstr>
      <vt:lpstr>Source Code Pro</vt:lpstr>
      <vt:lpstr>Beach Day</vt:lpstr>
      <vt:lpstr>Aproximaciones teóricas a los procesos de aprendizaje en  contextos escolares.</vt:lpstr>
      <vt:lpstr>Las concepciones psicológicas del aprendizaje han variado de manera significativa como producto del advenimiento e influjo de las distintas posturas teóricas.  Sin duda, detrás de cada concepción del aprendizaje se encuentra una postura epistemológica que le origina y le permite un singular modo de estudiarlo y proyectarlo hacia una determinada interpretación educativa. </vt:lpstr>
      <vt:lpstr>Lo que sabemos del aprendizaje a través de las miradas de las teorías psicológicas.</vt:lpstr>
      <vt:lpstr>• Incorporación de las teorías psicológicas del aprendizaje en el currículo escolar de la educación básica.</vt:lpstr>
      <vt:lpstr>Presentación de PowerPoint</vt:lpstr>
      <vt:lpstr>Presentación de PowerPoint</vt:lpstr>
      <vt:lpstr>El aprendizaje estratégico y la actividad escolar del estudiante: un problema de querer, saber y poder.  </vt:lpstr>
      <vt:lpstr>Consideraciones psicológicas para el estudio de la estimulación motivacional en el proceso de enseñanza- aprendizaje en la Educación Media.</vt:lpstr>
      <vt:lpstr>El aprendizaje como adquisición de conocimientos</vt:lpstr>
      <vt:lpstr>El aprendizaje significativo de Ausubel</vt:lpstr>
      <vt:lpstr>Presentación de PowerPoint</vt:lpstr>
      <vt:lpstr>Bibliografía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Aproximaciones teóricas a los procesos de aprendizaje en  contextos escolares.</dc:title>
  <cp:lastModifiedBy>franciscoavila645@gmail.com</cp:lastModifiedBy>
  <cp:revision>4</cp:revision>
  <dcterms:modified xsi:type="dcterms:W3CDTF">2018-04-23T02:20:20Z</dcterms:modified>
</cp:coreProperties>
</file>