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1" r:id="rId5"/>
    <p:sldId id="258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20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3B7FE-2912-4CF3-BADC-FA066177F89A}" type="datetimeFigureOut">
              <a:rPr lang="es-ES" smtClean="0"/>
              <a:pPr/>
              <a:t>28/05/2018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glishflashgames.blogspot.mx/2008/06/prepositions-of-place-game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.asstatic.com/images/1100468_63445958044168423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51520" y="6372036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http://www.eslgamesplus.com/videos/toys-where-is-my-teddy-esl-video-lesson/</a:t>
            </a:r>
            <a:endParaRPr lang="es-MX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detailenglish.com/uploads/image/prepon1.jpg"/>
          <p:cNvPicPr>
            <a:picLocks noChangeAspect="1" noChangeArrowheads="1"/>
          </p:cNvPicPr>
          <p:nvPr/>
        </p:nvPicPr>
        <p:blipFill>
          <a:blip r:embed="rId2" cstate="print"/>
          <a:srcRect b="53261"/>
          <a:stretch>
            <a:fillRect/>
          </a:stretch>
        </p:blipFill>
        <p:spPr bwMode="auto">
          <a:xfrm>
            <a:off x="155575" y="214290"/>
            <a:ext cx="4059235" cy="6429420"/>
          </a:xfrm>
          <a:prstGeom prst="rect">
            <a:avLst/>
          </a:prstGeom>
          <a:noFill/>
        </p:spPr>
      </p:pic>
      <p:pic>
        <p:nvPicPr>
          <p:cNvPr id="3" name="Picture 2" descr="http://www.detailenglish.com/uploads/image/prepon1.jpg"/>
          <p:cNvPicPr>
            <a:picLocks noChangeAspect="1" noChangeArrowheads="1"/>
          </p:cNvPicPr>
          <p:nvPr/>
        </p:nvPicPr>
        <p:blipFill>
          <a:blip r:embed="rId2" cstate="print"/>
          <a:srcRect t="46594"/>
          <a:stretch>
            <a:fillRect/>
          </a:stretch>
        </p:blipFill>
        <p:spPr bwMode="auto">
          <a:xfrm>
            <a:off x="4348195" y="1214422"/>
            <a:ext cx="4510085" cy="521497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357686" y="21429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es-ES_tradn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work</a:t>
            </a:r>
            <a:endParaRPr lang="es-ES_tradnl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Practice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prepositions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 place, complete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sentences</a:t>
            </a:r>
            <a:endParaRPr lang="es-E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940152" y="931367"/>
            <a:ext cx="16561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on</a:t>
            </a:r>
            <a:endParaRPr lang="es-MX" sz="4400" b="1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12160" y="3307631"/>
            <a:ext cx="16561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on</a:t>
            </a:r>
            <a:endParaRPr lang="es-MX" sz="4400" b="1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12160" y="3955703"/>
            <a:ext cx="16561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on</a:t>
            </a:r>
            <a:endParaRPr lang="es-MX" sz="4400" b="1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40152" y="1579439"/>
            <a:ext cx="16561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under</a:t>
            </a:r>
            <a:endParaRPr lang="es-MX" sz="4400" b="1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24128" y="2340169"/>
            <a:ext cx="16561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Next</a:t>
            </a:r>
            <a:r>
              <a:rPr lang="es-MX" sz="32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to</a:t>
            </a:r>
            <a:endParaRPr lang="es-MX" sz="3200" b="1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28184" y="4531767"/>
            <a:ext cx="16561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in</a:t>
            </a:r>
            <a:endParaRPr lang="es-MX" sz="4400" b="1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96136" y="5302949"/>
            <a:ext cx="20162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between</a:t>
            </a:r>
            <a:endParaRPr lang="es-MX" sz="3600" b="1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96136" y="2988241"/>
            <a:ext cx="16561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err="1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Next</a:t>
            </a:r>
            <a:r>
              <a:rPr lang="es-MX" sz="28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to</a:t>
            </a:r>
            <a:endParaRPr lang="es-MX" sz="2800" b="1" dirty="0">
              <a:solidFill>
                <a:srgbClr val="7030A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year8german.files.wordpress.com/2009/06/prepositions-of-place-picture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9" y="785794"/>
            <a:ext cx="8022457" cy="592935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42844" y="71414"/>
            <a:ext cx="89521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work</a:t>
            </a:r>
            <a:endParaRPr lang="es-ES_tradnl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Write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(min). use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prepositions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 place,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practice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partner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orally</a:t>
            </a:r>
            <a:endParaRPr lang="es-E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404664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UcParenR"/>
            </a:pP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dog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on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cair</a:t>
            </a:r>
          </a:p>
          <a:p>
            <a:pPr marL="342900" indent="-342900" algn="ctr">
              <a:buAutoNum type="alphaUcParenR"/>
            </a:pP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cat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on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table</a:t>
            </a:r>
            <a:endParaRPr lang="es-MX" sz="3200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 algn="ctr">
              <a:buAutoNum type="alphaUcParenR"/>
            </a:pP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cat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behind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computer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marL="342900" indent="-342900" algn="ctr">
              <a:buAutoNum type="alphaUcParenR"/>
            </a:pP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cat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in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closet</a:t>
            </a:r>
          </a:p>
          <a:p>
            <a:pPr marL="342900" indent="-342900" algn="ctr">
              <a:buAutoNum type="alphaUcParenR"/>
            </a:pP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dog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on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bed</a:t>
            </a:r>
            <a:endParaRPr lang="es-MX" sz="3200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 algn="ctr">
              <a:buAutoNum type="alphaUcParenR"/>
            </a:pP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dog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in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front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of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box</a:t>
            </a:r>
          </a:p>
          <a:p>
            <a:pPr marL="342900" indent="-342900" algn="ctr">
              <a:buAutoNum type="alphaUcParenR"/>
            </a:pP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cat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behind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naighttable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marL="342900" indent="-342900" algn="ctr">
              <a:buAutoNum type="alphaUcParenR"/>
            </a:pPr>
            <a:r>
              <a:rPr lang="en-US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T.V. </a:t>
            </a:r>
            <a:r>
              <a:rPr lang="en-US" sz="3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 between the cat and the </a:t>
            </a:r>
            <a:r>
              <a:rPr lang="en-US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dog</a:t>
            </a:r>
          </a:p>
          <a:p>
            <a:pPr marL="342900" indent="-342900" algn="ctr">
              <a:buAutoNum type="alphaUcParenR"/>
            </a:pP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cat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on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nightstand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marL="342900" indent="-342900" algn="ctr">
              <a:buAutoNum type="alphaUcParenR"/>
            </a:pP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bookcase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between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cats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marL="342900" indent="-342900" algn="ctr">
              <a:buAutoNum type="alphaUcParenR"/>
            </a:pP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Stereo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next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to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es-MX" sz="320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dog</a:t>
            </a:r>
            <a:endParaRPr lang="es-MX" sz="3200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130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tx.english-ch.com/teacher/dai/preposition-sc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53803"/>
            <a:ext cx="8358246" cy="576134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42844" y="214290"/>
            <a:ext cx="881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EXTRA </a:t>
            </a:r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Practice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At home!!!    </a:t>
            </a:r>
          </a:p>
          <a:p>
            <a:r>
              <a:rPr lang="es-ES_tradnl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Make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oral </a:t>
            </a:r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use </a:t>
            </a:r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prepositions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 place</a:t>
            </a:r>
            <a:endParaRPr lang="es-ES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9807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englishflashgames.blogspot.mx/2008/06/prepositions-of-place-game.html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332656"/>
            <a:ext cx="771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Practice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with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prepositions</a:t>
            </a:r>
            <a:r>
              <a:rPr lang="es-ES" sz="2400" b="1" dirty="0" smtClean="0"/>
              <a:t> of place in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following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website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6846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205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139</Words>
  <Application>Microsoft Office PowerPoint</Application>
  <PresentationFormat>Presentación en pantalla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alejandra</dc:creator>
  <cp:lastModifiedBy>LENOVO</cp:lastModifiedBy>
  <cp:revision>9</cp:revision>
  <dcterms:created xsi:type="dcterms:W3CDTF">2013-08-31T01:40:25Z</dcterms:created>
  <dcterms:modified xsi:type="dcterms:W3CDTF">2018-05-29T04:17:04Z</dcterms:modified>
</cp:coreProperties>
</file>