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6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pPr/>
              <a:t>16/08/2007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pPr/>
              <a:t>16/08/2007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pPr/>
              <a:t>16/08/2007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pPr/>
              <a:t>16/08/2007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pPr/>
              <a:t>16/08/2007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pPr/>
              <a:t>16/08/2007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pPr/>
              <a:t>16/08/2007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pPr/>
              <a:t>16/08/2007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pPr/>
              <a:t>16/08/2007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pPr/>
              <a:t>16/08/2007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3B7FE-2912-4CF3-BADC-FA066177F89A}" type="datetimeFigureOut">
              <a:rPr lang="es-ES" smtClean="0"/>
              <a:pPr/>
              <a:t>16/08/2007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3B7FE-2912-4CF3-BADC-FA066177F89A}" type="datetimeFigureOut">
              <a:rPr lang="es-ES" smtClean="0"/>
              <a:pPr/>
              <a:t>16/08/2007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4145A-EA0D-4925-9D8D-2EACEAC47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nglishflashgames.blogspot.mx/2008/06/prepositions-of-place-game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.asstatic.com/images/1100468_634459580441684238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165304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251520" y="6372036"/>
            <a:ext cx="8892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http://www.eslgamesplus.com/videos/toys-where-is-my-teddy-esl-video-lesson/</a:t>
            </a:r>
            <a:endParaRPr lang="es-MX" b="1" u="sng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detailenglish.com/uploads/image/prepon1.jpg"/>
          <p:cNvPicPr>
            <a:picLocks noChangeAspect="1" noChangeArrowheads="1"/>
          </p:cNvPicPr>
          <p:nvPr/>
        </p:nvPicPr>
        <p:blipFill>
          <a:blip r:embed="rId2" cstate="print"/>
          <a:srcRect b="53261"/>
          <a:stretch>
            <a:fillRect/>
          </a:stretch>
        </p:blipFill>
        <p:spPr bwMode="auto">
          <a:xfrm>
            <a:off x="155575" y="214290"/>
            <a:ext cx="4059235" cy="6429420"/>
          </a:xfrm>
          <a:prstGeom prst="rect">
            <a:avLst/>
          </a:prstGeom>
          <a:noFill/>
        </p:spPr>
      </p:pic>
      <p:pic>
        <p:nvPicPr>
          <p:cNvPr id="3" name="Picture 2" descr="http://www.detailenglish.com/uploads/image/prepon1.jpg"/>
          <p:cNvPicPr>
            <a:picLocks noChangeAspect="1" noChangeArrowheads="1"/>
          </p:cNvPicPr>
          <p:nvPr/>
        </p:nvPicPr>
        <p:blipFill>
          <a:blip r:embed="rId2" cstate="print"/>
          <a:srcRect t="46594"/>
          <a:stretch>
            <a:fillRect/>
          </a:stretch>
        </p:blipFill>
        <p:spPr bwMode="auto">
          <a:xfrm>
            <a:off x="4348195" y="1214422"/>
            <a:ext cx="4510085" cy="5214974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4357686" y="214290"/>
            <a:ext cx="4357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Class</a:t>
            </a:r>
            <a:r>
              <a:rPr lang="es-ES_tradnl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work</a:t>
            </a:r>
            <a:endParaRPr lang="es-ES_tradnl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Practice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prepositions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of place, complete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following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sentences</a:t>
            </a:r>
            <a:endParaRPr lang="es-ES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300192" y="121442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On</a:t>
            </a:r>
            <a:r>
              <a:rPr lang="es-MX" dirty="0" smtClean="0"/>
              <a:t> 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6084168" y="177281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under</a:t>
            </a:r>
            <a:r>
              <a:rPr lang="es-MX" dirty="0" smtClean="0"/>
              <a:t> </a:t>
            </a:r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6084168" y="237563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Behind</a:t>
            </a:r>
            <a:r>
              <a:rPr lang="es-MX" dirty="0" smtClean="0"/>
              <a:t>  </a:t>
            </a:r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6150346" y="3006443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Next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 </a:t>
            </a:r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6343533" y="3615029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On</a:t>
            </a:r>
            <a:r>
              <a:rPr lang="es-MX" dirty="0" smtClean="0"/>
              <a:t>   </a:t>
            </a:r>
            <a:endParaRPr lang="es-ES" dirty="0"/>
          </a:p>
        </p:txBody>
      </p:sp>
      <p:sp>
        <p:nvSpPr>
          <p:cNvPr id="10" name="CuadroTexto 9"/>
          <p:cNvSpPr txBox="1"/>
          <p:nvPr/>
        </p:nvSpPr>
        <p:spPr>
          <a:xfrm>
            <a:off x="6343533" y="422896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On</a:t>
            </a:r>
            <a:r>
              <a:rPr lang="es-MX" dirty="0" smtClean="0"/>
              <a:t> </a:t>
            </a:r>
            <a:endParaRPr lang="es-E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6646578" y="481896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in  </a:t>
            </a:r>
            <a:endParaRPr lang="es-ES" dirty="0"/>
          </a:p>
        </p:txBody>
      </p:sp>
      <p:sp>
        <p:nvSpPr>
          <p:cNvPr id="12" name="CuadroTexto 11"/>
          <p:cNvSpPr txBox="1"/>
          <p:nvPr/>
        </p:nvSpPr>
        <p:spPr>
          <a:xfrm>
            <a:off x="6343533" y="5439513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Between</a:t>
            </a:r>
            <a:r>
              <a:rPr lang="es-MX" dirty="0" smtClean="0"/>
              <a:t> 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year8german.files.wordpress.com/2009/06/prepositions-of-place-pictures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62926"/>
            <a:ext cx="8022457" cy="5929354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142844" y="71414"/>
            <a:ext cx="895213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Class</a:t>
            </a:r>
            <a:r>
              <a:rPr lang="es-ES_tradnl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work</a:t>
            </a:r>
            <a:endParaRPr lang="es-ES_tradnl" sz="20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Write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10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sentences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(min). use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prepositions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of place,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practice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your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partner</a:t>
            </a:r>
            <a:r>
              <a:rPr lang="es-ES_tradn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orally</a:t>
            </a:r>
            <a:endParaRPr lang="es-ES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404664"/>
            <a:ext cx="8280920" cy="6048672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2000" dirty="0" err="1" smtClean="0"/>
              <a:t>The</a:t>
            </a:r>
            <a:r>
              <a:rPr lang="es-MX" sz="2000" dirty="0" smtClean="0"/>
              <a:t> </a:t>
            </a:r>
            <a:r>
              <a:rPr lang="es-MX" sz="2000" dirty="0" err="1" smtClean="0"/>
              <a:t>dog</a:t>
            </a:r>
            <a:r>
              <a:rPr lang="es-MX" sz="2000" dirty="0" smtClean="0"/>
              <a:t> </a:t>
            </a:r>
            <a:r>
              <a:rPr lang="es-MX" sz="2000" dirty="0" err="1" smtClean="0"/>
              <a:t>is</a:t>
            </a:r>
            <a:r>
              <a:rPr lang="es-MX" sz="2000" dirty="0" smtClean="0"/>
              <a:t> </a:t>
            </a:r>
            <a:r>
              <a:rPr lang="es-MX" sz="2000" dirty="0" err="1" smtClean="0"/>
              <a:t>on</a:t>
            </a:r>
            <a:r>
              <a:rPr lang="es-MX" sz="2000" dirty="0" smtClean="0"/>
              <a:t> </a:t>
            </a:r>
            <a:r>
              <a:rPr lang="es-MX" sz="2000" dirty="0" err="1" smtClean="0"/>
              <a:t>the</a:t>
            </a:r>
            <a:r>
              <a:rPr lang="es-MX" sz="2000" dirty="0" smtClean="0"/>
              <a:t> </a:t>
            </a:r>
            <a:r>
              <a:rPr lang="es-MX" sz="2000" dirty="0" err="1" smtClean="0"/>
              <a:t>chair</a:t>
            </a:r>
            <a:r>
              <a:rPr lang="es-MX" sz="2000" dirty="0" smtClean="0"/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2000" dirty="0" smtClean="0"/>
              <a:t> </a:t>
            </a:r>
            <a:r>
              <a:rPr lang="es-MX" sz="2000" dirty="0" err="1" smtClean="0"/>
              <a:t>The</a:t>
            </a:r>
            <a:r>
              <a:rPr lang="es-MX" sz="2000" dirty="0" smtClean="0"/>
              <a:t> </a:t>
            </a:r>
            <a:r>
              <a:rPr lang="es-MX" sz="2000" dirty="0" err="1" smtClean="0"/>
              <a:t>cat</a:t>
            </a:r>
            <a:r>
              <a:rPr lang="es-MX" sz="2000" dirty="0" smtClean="0"/>
              <a:t> </a:t>
            </a:r>
            <a:r>
              <a:rPr lang="es-MX" sz="2000" dirty="0" err="1" smtClean="0"/>
              <a:t>is</a:t>
            </a:r>
            <a:r>
              <a:rPr lang="es-MX" sz="2000" dirty="0" smtClean="0"/>
              <a:t> </a:t>
            </a:r>
            <a:r>
              <a:rPr lang="es-MX" sz="2000" dirty="0" err="1" smtClean="0"/>
              <a:t>on</a:t>
            </a:r>
            <a:r>
              <a:rPr lang="es-MX" sz="2000" dirty="0" smtClean="0"/>
              <a:t> </a:t>
            </a:r>
            <a:r>
              <a:rPr lang="es-MX" sz="2000" dirty="0" err="1" smtClean="0"/>
              <a:t>the</a:t>
            </a:r>
            <a:r>
              <a:rPr lang="es-MX" sz="2000" dirty="0" smtClean="0"/>
              <a:t> </a:t>
            </a:r>
            <a:r>
              <a:rPr lang="es-MX" sz="2000" dirty="0" err="1" smtClean="0"/>
              <a:t>table</a:t>
            </a:r>
            <a:endParaRPr lang="es-MX" sz="20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2000" dirty="0" err="1" smtClean="0"/>
              <a:t>The</a:t>
            </a:r>
            <a:r>
              <a:rPr lang="es-MX" sz="2000" dirty="0" smtClean="0"/>
              <a:t> </a:t>
            </a:r>
            <a:r>
              <a:rPr lang="es-MX" sz="2000" dirty="0" err="1" smtClean="0"/>
              <a:t>cat</a:t>
            </a:r>
            <a:r>
              <a:rPr lang="es-MX" sz="2000" dirty="0" smtClean="0"/>
              <a:t> </a:t>
            </a:r>
            <a:r>
              <a:rPr lang="es-MX" sz="2000" dirty="0" err="1" smtClean="0"/>
              <a:t>is</a:t>
            </a:r>
            <a:r>
              <a:rPr lang="es-MX" sz="2000" dirty="0" smtClean="0"/>
              <a:t>  </a:t>
            </a:r>
            <a:r>
              <a:rPr lang="es-MX" sz="2000" dirty="0" err="1" smtClean="0"/>
              <a:t>behind</a:t>
            </a:r>
            <a:r>
              <a:rPr lang="es-MX" sz="2000" dirty="0" smtClean="0"/>
              <a:t> </a:t>
            </a:r>
            <a:r>
              <a:rPr lang="es-MX" sz="2000" dirty="0" err="1" smtClean="0"/>
              <a:t>the</a:t>
            </a:r>
            <a:r>
              <a:rPr lang="es-MX" sz="2000" dirty="0" smtClean="0"/>
              <a:t> </a:t>
            </a:r>
            <a:r>
              <a:rPr lang="es-MX" sz="2000" dirty="0" err="1" smtClean="0"/>
              <a:t>computer</a:t>
            </a:r>
            <a:endParaRPr lang="es-MX" sz="20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2000" dirty="0" err="1" smtClean="0"/>
              <a:t>The</a:t>
            </a:r>
            <a:r>
              <a:rPr lang="es-MX" sz="2000" dirty="0" smtClean="0"/>
              <a:t> </a:t>
            </a:r>
            <a:r>
              <a:rPr lang="es-MX" sz="2000" dirty="0" err="1" smtClean="0"/>
              <a:t>cat</a:t>
            </a:r>
            <a:r>
              <a:rPr lang="es-MX" sz="2000" dirty="0" smtClean="0"/>
              <a:t> </a:t>
            </a:r>
            <a:r>
              <a:rPr lang="es-MX" sz="2000" dirty="0" err="1" smtClean="0"/>
              <a:t>is</a:t>
            </a:r>
            <a:r>
              <a:rPr lang="es-MX" sz="2000" dirty="0" smtClean="0"/>
              <a:t> in and </a:t>
            </a:r>
            <a:r>
              <a:rPr lang="es-MX" sz="2000" dirty="0" err="1" smtClean="0"/>
              <a:t>dog</a:t>
            </a:r>
            <a:r>
              <a:rPr lang="es-MX" sz="2000" dirty="0" smtClean="0"/>
              <a:t> </a:t>
            </a:r>
            <a:r>
              <a:rPr lang="es-MX" sz="2000" dirty="0" err="1" smtClean="0"/>
              <a:t>is</a:t>
            </a:r>
            <a:r>
              <a:rPr lang="es-MX" sz="2000" dirty="0" smtClean="0"/>
              <a:t> </a:t>
            </a:r>
            <a:r>
              <a:rPr lang="es-MX" sz="2000" dirty="0" err="1" smtClean="0"/>
              <a:t>behind</a:t>
            </a:r>
            <a:r>
              <a:rPr lang="es-MX" sz="2000" dirty="0" smtClean="0"/>
              <a:t> </a:t>
            </a:r>
            <a:r>
              <a:rPr lang="es-MX" sz="2000" dirty="0" err="1" smtClean="0"/>
              <a:t>the</a:t>
            </a:r>
            <a:r>
              <a:rPr lang="es-MX" sz="2000" dirty="0" smtClean="0"/>
              <a:t> closet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2000" dirty="0" err="1" smtClean="0"/>
              <a:t>The</a:t>
            </a:r>
            <a:r>
              <a:rPr lang="es-MX" sz="2000" dirty="0" smtClean="0"/>
              <a:t> </a:t>
            </a:r>
            <a:r>
              <a:rPr lang="es-MX" sz="2000" dirty="0" err="1" smtClean="0"/>
              <a:t>dog</a:t>
            </a:r>
            <a:r>
              <a:rPr lang="es-MX" sz="2000" dirty="0" smtClean="0"/>
              <a:t> </a:t>
            </a:r>
            <a:r>
              <a:rPr lang="es-MX" sz="2000" dirty="0" err="1" smtClean="0"/>
              <a:t>on</a:t>
            </a:r>
            <a:r>
              <a:rPr lang="es-MX" sz="2000" dirty="0" smtClean="0"/>
              <a:t> </a:t>
            </a:r>
            <a:r>
              <a:rPr lang="es-MX" sz="2000" dirty="0" err="1" smtClean="0"/>
              <a:t>the</a:t>
            </a:r>
            <a:r>
              <a:rPr lang="es-MX" sz="2000" dirty="0" smtClean="0"/>
              <a:t> </a:t>
            </a:r>
            <a:r>
              <a:rPr lang="es-MX" sz="2000" dirty="0" err="1" smtClean="0"/>
              <a:t>bed</a:t>
            </a:r>
            <a:r>
              <a:rPr lang="es-MX" sz="2000" dirty="0" smtClean="0"/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2000" dirty="0" err="1" smtClean="0"/>
              <a:t>The</a:t>
            </a:r>
            <a:r>
              <a:rPr lang="es-MX" sz="2000" dirty="0" smtClean="0"/>
              <a:t> </a:t>
            </a:r>
            <a:r>
              <a:rPr lang="es-MX" sz="2000" dirty="0" err="1" smtClean="0"/>
              <a:t>dog</a:t>
            </a:r>
            <a:r>
              <a:rPr lang="es-MX" sz="2000" dirty="0" smtClean="0"/>
              <a:t> </a:t>
            </a:r>
            <a:r>
              <a:rPr lang="es-MX" sz="2000" dirty="0" err="1" smtClean="0"/>
              <a:t>is</a:t>
            </a:r>
            <a:r>
              <a:rPr lang="es-MX" sz="2000" dirty="0" smtClean="0"/>
              <a:t> in </a:t>
            </a:r>
            <a:r>
              <a:rPr lang="es-MX" sz="2000" dirty="0" err="1" smtClean="0"/>
              <a:t>from</a:t>
            </a:r>
            <a:r>
              <a:rPr lang="es-MX" sz="2000" dirty="0" smtClean="0"/>
              <a:t> </a:t>
            </a:r>
            <a:r>
              <a:rPr lang="es-MX" sz="2000" dirty="0" err="1" smtClean="0"/>
              <a:t>the</a:t>
            </a:r>
            <a:r>
              <a:rPr lang="es-MX" sz="2000" dirty="0" smtClean="0"/>
              <a:t> </a:t>
            </a:r>
            <a:r>
              <a:rPr lang="es-MX" sz="2000" dirty="0" err="1" smtClean="0"/>
              <a:t>picture</a:t>
            </a:r>
            <a:r>
              <a:rPr lang="es-MX" sz="2000" dirty="0" smtClean="0"/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2000" dirty="0" err="1" smtClean="0"/>
              <a:t>The</a:t>
            </a:r>
            <a:r>
              <a:rPr lang="es-MX" sz="2000" dirty="0" smtClean="0"/>
              <a:t> </a:t>
            </a:r>
            <a:r>
              <a:rPr lang="es-MX" sz="2000" dirty="0" err="1" smtClean="0"/>
              <a:t>cat</a:t>
            </a:r>
            <a:r>
              <a:rPr lang="es-MX" sz="2000" dirty="0" smtClean="0"/>
              <a:t> </a:t>
            </a:r>
            <a:r>
              <a:rPr lang="es-MX" sz="2000" dirty="0" err="1" smtClean="0"/>
              <a:t>is</a:t>
            </a:r>
            <a:r>
              <a:rPr lang="es-MX" sz="2000" dirty="0" smtClean="0"/>
              <a:t> </a:t>
            </a:r>
            <a:r>
              <a:rPr lang="es-MX" sz="2000" dirty="0" err="1" smtClean="0"/>
              <a:t>behind</a:t>
            </a:r>
            <a:r>
              <a:rPr lang="es-MX" sz="2000" dirty="0" smtClean="0"/>
              <a:t> </a:t>
            </a:r>
            <a:r>
              <a:rPr lang="es-MX" sz="2000" dirty="0" err="1" smtClean="0"/>
              <a:t>the</a:t>
            </a:r>
            <a:r>
              <a:rPr lang="es-MX" sz="2000" dirty="0" smtClean="0"/>
              <a:t> </a:t>
            </a:r>
            <a:r>
              <a:rPr lang="es-MX" sz="2000" dirty="0" err="1" smtClean="0"/>
              <a:t>nightstand</a:t>
            </a:r>
            <a:r>
              <a:rPr lang="es-MX" sz="2000" dirty="0" smtClean="0"/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2000" dirty="0" err="1" smtClean="0"/>
              <a:t>The</a:t>
            </a:r>
            <a:r>
              <a:rPr lang="es-MX" sz="2000" dirty="0" smtClean="0"/>
              <a:t> T. V </a:t>
            </a:r>
            <a:r>
              <a:rPr lang="es-MX" sz="2000" dirty="0" err="1" smtClean="0"/>
              <a:t>is</a:t>
            </a:r>
            <a:r>
              <a:rPr lang="es-MX" sz="2000" dirty="0" smtClean="0"/>
              <a:t> </a:t>
            </a:r>
            <a:r>
              <a:rPr lang="es-MX" sz="2000" dirty="0" err="1" smtClean="0"/>
              <a:t>between</a:t>
            </a:r>
            <a:r>
              <a:rPr lang="es-MX" sz="2000" dirty="0" smtClean="0"/>
              <a:t> </a:t>
            </a:r>
            <a:r>
              <a:rPr lang="es-MX" sz="2000" dirty="0" err="1" smtClean="0"/>
              <a:t>the</a:t>
            </a:r>
            <a:r>
              <a:rPr lang="es-MX" sz="2000" dirty="0" smtClean="0"/>
              <a:t> </a:t>
            </a:r>
            <a:r>
              <a:rPr lang="es-MX" sz="2000" dirty="0" err="1" smtClean="0"/>
              <a:t>cat</a:t>
            </a:r>
            <a:r>
              <a:rPr lang="es-MX" sz="2000" dirty="0" smtClean="0"/>
              <a:t> and </a:t>
            </a:r>
            <a:r>
              <a:rPr lang="es-MX" sz="2000" dirty="0" err="1" smtClean="0"/>
              <a:t>the</a:t>
            </a:r>
            <a:r>
              <a:rPr lang="es-MX" sz="2000" dirty="0" smtClean="0"/>
              <a:t> </a:t>
            </a:r>
            <a:r>
              <a:rPr lang="es-MX" sz="2000" dirty="0" err="1" smtClean="0"/>
              <a:t>dog</a:t>
            </a:r>
            <a:r>
              <a:rPr lang="es-MX" sz="2000" dirty="0" smtClean="0"/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MX" sz="2000" dirty="0" err="1" smtClean="0"/>
              <a:t>The</a:t>
            </a:r>
            <a:r>
              <a:rPr lang="es-MX" sz="2000" dirty="0" smtClean="0"/>
              <a:t> </a:t>
            </a:r>
            <a:r>
              <a:rPr lang="es-MX" sz="2000" dirty="0" err="1" smtClean="0"/>
              <a:t>dog</a:t>
            </a:r>
            <a:r>
              <a:rPr lang="es-MX" sz="2000" dirty="0" smtClean="0"/>
              <a:t> </a:t>
            </a:r>
            <a:r>
              <a:rPr lang="es-MX" sz="2000" dirty="0" err="1" smtClean="0"/>
              <a:t>is</a:t>
            </a:r>
            <a:r>
              <a:rPr lang="es-MX" sz="2000" dirty="0" smtClean="0"/>
              <a:t>  </a:t>
            </a:r>
            <a:r>
              <a:rPr lang="es-MX" sz="2000" dirty="0" err="1" smtClean="0"/>
              <a:t>next</a:t>
            </a:r>
            <a:r>
              <a:rPr lang="es-MX" sz="2000" dirty="0" smtClean="0"/>
              <a:t> </a:t>
            </a:r>
            <a:r>
              <a:rPr lang="es-MX" sz="2000" dirty="0" err="1" smtClean="0"/>
              <a:t>to</a:t>
            </a:r>
            <a:r>
              <a:rPr lang="es-MX" sz="2000" dirty="0" smtClean="0"/>
              <a:t> </a:t>
            </a:r>
            <a:r>
              <a:rPr lang="es-MX" sz="2000" dirty="0" err="1" smtClean="0"/>
              <a:t>the</a:t>
            </a:r>
            <a:r>
              <a:rPr lang="es-MX" sz="2000" dirty="0" smtClean="0"/>
              <a:t> radio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96572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8" name="Picture 8" descr="http://tx.english-ch.com/teacher/dai/preposition-scen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953803"/>
            <a:ext cx="8358246" cy="5761345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142844" y="214290"/>
            <a:ext cx="88152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EXTRA </a:t>
            </a:r>
            <a:r>
              <a:rPr lang="es-ES_tradnl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Practice</a:t>
            </a:r>
            <a:r>
              <a:rPr lang="es-ES_tradnl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At home!!!    </a:t>
            </a:r>
          </a:p>
          <a:p>
            <a:r>
              <a:rPr lang="es-ES_tradnl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                                   </a:t>
            </a:r>
            <a:r>
              <a:rPr lang="es-ES_tradnl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Make</a:t>
            </a:r>
            <a:r>
              <a:rPr lang="es-ES_tradnl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oral </a:t>
            </a:r>
            <a:r>
              <a:rPr lang="es-ES_tradnl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sentences</a:t>
            </a:r>
            <a:r>
              <a:rPr lang="es-ES_tradnl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use </a:t>
            </a:r>
            <a:r>
              <a:rPr lang="es-ES_tradnl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prepositions</a:t>
            </a:r>
            <a:r>
              <a:rPr lang="es-ES_tradnl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of place</a:t>
            </a:r>
            <a:endParaRPr lang="es-ES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504" y="980728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2"/>
              </a:rPr>
              <a:t>http</a:t>
            </a:r>
            <a:r>
              <a:rPr lang="es-ES" dirty="0">
                <a:hlinkClick r:id="rId2"/>
              </a:rPr>
              <a:t>://</a:t>
            </a:r>
            <a:r>
              <a:rPr lang="es-ES" dirty="0" smtClean="0">
                <a:hlinkClick r:id="rId2"/>
              </a:rPr>
              <a:t>englishflashgames.blogspot.mx/2008/06/prepositions-of-place-game.html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35496" y="332656"/>
            <a:ext cx="7718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err="1" smtClean="0"/>
              <a:t>Practice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with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prepositions</a:t>
            </a:r>
            <a:r>
              <a:rPr lang="es-ES" sz="2400" b="1" dirty="0" smtClean="0"/>
              <a:t> of place in </a:t>
            </a:r>
            <a:r>
              <a:rPr lang="es-ES" sz="2400" b="1" dirty="0" err="1" smtClean="0"/>
              <a:t>the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following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website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1606205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132</Words>
  <Application>Microsoft Office PowerPoint</Application>
  <PresentationFormat>Presentación en pantalla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CCPA</cp:lastModifiedBy>
  <cp:revision>9</cp:revision>
  <dcterms:created xsi:type="dcterms:W3CDTF">2013-08-31T01:40:25Z</dcterms:created>
  <dcterms:modified xsi:type="dcterms:W3CDTF">2007-08-16T10:19:49Z</dcterms:modified>
</cp:coreProperties>
</file>