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B7FE-2912-4CF3-BADC-FA066177F89A}" type="datetimeFigureOut">
              <a:rPr lang="es-ES" smtClean="0"/>
              <a:pPr/>
              <a:t>16/08/2007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glishflashgames.blogspot.mx/2008/06/prepositions-of-place-gam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.asstatic.com/images/1100468_63445958044168423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6372036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http://www.eslgamesplus.com/videos/toys-where-is-my-teddy-esl-video-lesson/</a:t>
            </a:r>
            <a:endParaRPr lang="es-MX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b="53261"/>
          <a:stretch>
            <a:fillRect/>
          </a:stretch>
        </p:blipFill>
        <p:spPr bwMode="auto">
          <a:xfrm>
            <a:off x="155575" y="214290"/>
            <a:ext cx="4059235" cy="6429420"/>
          </a:xfrm>
          <a:prstGeom prst="rect">
            <a:avLst/>
          </a:prstGeom>
          <a:noFill/>
        </p:spPr>
      </p:pic>
      <p:pic>
        <p:nvPicPr>
          <p:cNvPr id="3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t="46594"/>
          <a:stretch>
            <a:fillRect/>
          </a:stretch>
        </p:blipFill>
        <p:spPr bwMode="auto">
          <a:xfrm>
            <a:off x="4348195" y="1214422"/>
            <a:ext cx="4510085" cy="521497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357686" y="21429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complete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300192" y="121442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On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084168" y="17728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under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084168" y="237563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Behind</a:t>
            </a:r>
            <a:r>
              <a:rPr lang="es-MX" dirty="0" smtClean="0"/>
              <a:t>  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6150346" y="300644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Next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 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6343533" y="361502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On</a:t>
            </a:r>
            <a:r>
              <a:rPr lang="es-MX" dirty="0" smtClean="0"/>
              <a:t>   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6343533" y="42289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On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646578" y="481896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  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343533" y="543951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Between</a:t>
            </a:r>
            <a:r>
              <a:rPr lang="es-MX" dirty="0" smtClean="0"/>
              <a:t>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year8german.files.wordpress.com/2009/06/prepositions-of-place-pictur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62926"/>
            <a:ext cx="8022457" cy="59293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44" y="71414"/>
            <a:ext cx="89521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(min). use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partner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orally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404664"/>
            <a:ext cx="8280920" cy="604867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chair</a:t>
            </a:r>
            <a:r>
              <a:rPr lang="es-MX" sz="20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table</a:t>
            </a:r>
            <a:endParaRPr lang="es-MX" sz="2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 </a:t>
            </a:r>
            <a:r>
              <a:rPr lang="es-MX" sz="2000" dirty="0" err="1" smtClean="0"/>
              <a:t>behind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computer</a:t>
            </a:r>
            <a:endParaRPr lang="es-MX" sz="2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in and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behind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closet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bed</a:t>
            </a:r>
            <a:r>
              <a:rPr lang="es-MX" sz="20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in </a:t>
            </a:r>
            <a:r>
              <a:rPr lang="es-MX" sz="2000" dirty="0" err="1" smtClean="0"/>
              <a:t>from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picture</a:t>
            </a:r>
            <a:r>
              <a:rPr lang="es-MX" sz="20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cat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behind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nightstand</a:t>
            </a:r>
            <a:r>
              <a:rPr lang="es-MX" sz="20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T. V </a:t>
            </a:r>
            <a:r>
              <a:rPr lang="es-MX" sz="2000" dirty="0" err="1" smtClean="0"/>
              <a:t>is</a:t>
            </a:r>
            <a:r>
              <a:rPr lang="es-MX" sz="2000" dirty="0" smtClean="0"/>
              <a:t> </a:t>
            </a:r>
            <a:r>
              <a:rPr lang="es-MX" sz="2000" dirty="0" err="1" smtClean="0"/>
              <a:t>between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cat</a:t>
            </a:r>
            <a:r>
              <a:rPr lang="es-MX" sz="2000" dirty="0" smtClean="0"/>
              <a:t> and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dog</a:t>
            </a:r>
            <a:r>
              <a:rPr lang="es-MX" sz="2000" dirty="0" smtClean="0"/>
              <a:t> </a:t>
            </a:r>
            <a:r>
              <a:rPr lang="es-MX" sz="2000" dirty="0" err="1" smtClean="0"/>
              <a:t>is</a:t>
            </a:r>
            <a:r>
              <a:rPr lang="es-MX" sz="2000" dirty="0" smtClean="0"/>
              <a:t>  </a:t>
            </a:r>
            <a:r>
              <a:rPr lang="es-MX" sz="2000" dirty="0" err="1" smtClean="0"/>
              <a:t>next</a:t>
            </a:r>
            <a:r>
              <a:rPr lang="es-MX" sz="2000" dirty="0" smtClean="0"/>
              <a:t> </a:t>
            </a:r>
            <a:r>
              <a:rPr lang="es-MX" sz="2000" dirty="0" err="1" smtClean="0"/>
              <a:t>to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radio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657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tx.english-ch.com/teacher/dai/preposition-sce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53803"/>
            <a:ext cx="8358246" cy="57613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2844" y="214290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EXTRA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At home!!!    </a:t>
            </a:r>
          </a:p>
          <a:p>
            <a:r>
              <a:rPr lang="es-ES_tradnl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oral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</a:t>
            </a:r>
            <a:endParaRPr lang="es-E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98072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englishflashgames.blogspot.mx/2008/06/prepositions-of-place-game.html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496" y="332656"/>
            <a:ext cx="771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/>
              <a:t>Practice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prepositions</a:t>
            </a:r>
            <a:r>
              <a:rPr lang="es-ES" sz="2400" b="1" dirty="0" smtClean="0"/>
              <a:t> of place in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following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website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06205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132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CCPA</cp:lastModifiedBy>
  <cp:revision>9</cp:revision>
  <dcterms:created xsi:type="dcterms:W3CDTF">2013-08-31T01:40:25Z</dcterms:created>
  <dcterms:modified xsi:type="dcterms:W3CDTF">2007-08-16T10:19:49Z</dcterms:modified>
</cp:coreProperties>
</file>