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3B7FE-2912-4CF3-BADC-FA066177F89A}" type="datetimeFigureOut">
              <a:rPr lang="es-ES" smtClean="0"/>
              <a:pPr/>
              <a:t>30/05/2018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4145A-EA0D-4925-9D8D-2EACEAC47FB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glishflashgames.blogspot.mx/2008/06/prepositions-of-place-game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.asstatic.com/images/1100468_63445958044168423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51520" y="6372036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http://www.eslgamesplus.com/videos/toys-where-is-my-teddy-esl-video-lesson/</a:t>
            </a:r>
            <a:endParaRPr lang="es-MX" b="1" u="sng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etailenglish.com/uploads/image/prepon1.jpg"/>
          <p:cNvPicPr>
            <a:picLocks noChangeAspect="1" noChangeArrowheads="1"/>
          </p:cNvPicPr>
          <p:nvPr/>
        </p:nvPicPr>
        <p:blipFill>
          <a:blip r:embed="rId2" cstate="print"/>
          <a:srcRect b="53261"/>
          <a:stretch>
            <a:fillRect/>
          </a:stretch>
        </p:blipFill>
        <p:spPr bwMode="auto">
          <a:xfrm>
            <a:off x="155575" y="214290"/>
            <a:ext cx="4059235" cy="6429420"/>
          </a:xfrm>
          <a:prstGeom prst="rect">
            <a:avLst/>
          </a:prstGeom>
          <a:noFill/>
        </p:spPr>
      </p:pic>
      <p:pic>
        <p:nvPicPr>
          <p:cNvPr id="3" name="Picture 2" descr="http://www.detailenglish.com/uploads/image/prepon1.jpg"/>
          <p:cNvPicPr>
            <a:picLocks noChangeAspect="1" noChangeArrowheads="1"/>
          </p:cNvPicPr>
          <p:nvPr/>
        </p:nvPicPr>
        <p:blipFill>
          <a:blip r:embed="rId2" cstate="print"/>
          <a:srcRect t="46594"/>
          <a:stretch>
            <a:fillRect/>
          </a:stretch>
        </p:blipFill>
        <p:spPr bwMode="auto">
          <a:xfrm>
            <a:off x="4602975" y="1294211"/>
            <a:ext cx="4510085" cy="521497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4357686" y="214290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s-ES_tradn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s-ES_tradnl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prepositions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place, complete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following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sentences</a:t>
            </a:r>
            <a:endParaRPr lang="es-E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28184" y="12144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6156176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Under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940152" y="2492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228184" y="55172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Between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156176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444208" y="37170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on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228184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On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04248" y="494116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Under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year8german.files.wordpress.com/2009/06/prepositions-of-place-picture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9" y="785794"/>
            <a:ext cx="8022457" cy="592935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2844" y="71414"/>
            <a:ext cx="89521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Class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work</a:t>
            </a:r>
            <a:endParaRPr lang="es-ES_tradnl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(min). use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prepositions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place,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partner</a:t>
            </a:r>
            <a:r>
              <a:rPr lang="es-ES_tradnl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orally</a:t>
            </a:r>
            <a:endParaRPr lang="es-ES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dog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chair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211960" y="26369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behind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computer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508104" y="45091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tv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between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cat</a:t>
            </a:r>
            <a:r>
              <a:rPr lang="es-MX" dirty="0" smtClean="0"/>
              <a:t>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372200" y="274957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dog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behind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door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17453" y="4167319"/>
            <a:ext cx="186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cat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under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bed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2339752" y="471334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dog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front</a:t>
            </a:r>
            <a:r>
              <a:rPr lang="es-MX" dirty="0" smtClean="0"/>
              <a:t> of de </a:t>
            </a:r>
            <a:r>
              <a:rPr lang="es-MX" dirty="0" err="1" smtClean="0"/>
              <a:t>paint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86814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dog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cds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771800" y="638132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furniture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between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cats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tx.english-ch.com/teacher/dai/preposition-sc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53803"/>
            <a:ext cx="8358246" cy="576134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2844" y="214290"/>
            <a:ext cx="8815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EXTRA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Practice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At home!!!    </a:t>
            </a:r>
          </a:p>
          <a:p>
            <a:r>
              <a:rPr lang="es-ES_tradnl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Make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oral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sentences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use </a:t>
            </a:r>
            <a:r>
              <a:rPr lang="es-ES_tradnl" sz="2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prepositions</a:t>
            </a:r>
            <a:r>
              <a:rPr lang="es-ES_tradnl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of place</a:t>
            </a:r>
            <a:endParaRPr lang="es-E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980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englishflashgames.blogspot.mx/2008/06/prepositions-of-place-game.html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5496" y="332656"/>
            <a:ext cx="771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Practice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with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prepositions</a:t>
            </a:r>
            <a:r>
              <a:rPr lang="es-ES" sz="2400" b="1" dirty="0" smtClean="0"/>
              <a:t> of place in </a:t>
            </a:r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following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website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9" t="14983" r="12200" b="12182"/>
          <a:stretch/>
        </p:blipFill>
        <p:spPr>
          <a:xfrm>
            <a:off x="1475656" y="1628799"/>
            <a:ext cx="6552728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5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121</Words>
  <Application>Microsoft Office PowerPoint</Application>
  <PresentationFormat>Presentación en pantalla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alejandra</dc:creator>
  <cp:lastModifiedBy>itzel garcia</cp:lastModifiedBy>
  <cp:revision>9</cp:revision>
  <dcterms:created xsi:type="dcterms:W3CDTF">2013-08-31T01:40:25Z</dcterms:created>
  <dcterms:modified xsi:type="dcterms:W3CDTF">2018-05-31T00:04:51Z</dcterms:modified>
</cp:coreProperties>
</file>