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9" r:id="rId2"/>
    <p:sldId id="257" r:id="rId3"/>
    <p:sldId id="256" r:id="rId4"/>
    <p:sldId id="258" r:id="rId5"/>
    <p:sldId id="260" r:id="rId6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F6F315-C7A9-422D-9D6C-411FD81F1F1F}" type="datetimeFigureOut">
              <a:rPr lang="es-MX" smtClean="0"/>
              <a:t>30/05/2018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3D55B5-F69D-4C2A-8A73-A37F1865E3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835987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3B7FE-2912-4CF3-BADC-FA066177F89A}" type="datetimeFigureOut">
              <a:rPr lang="es-ES" smtClean="0"/>
              <a:pPr/>
              <a:t>30/05/2018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4145A-EA0D-4925-9D8D-2EACEAC47FB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3B7FE-2912-4CF3-BADC-FA066177F89A}" type="datetimeFigureOut">
              <a:rPr lang="es-ES" smtClean="0"/>
              <a:pPr/>
              <a:t>30/05/2018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4145A-EA0D-4925-9D8D-2EACEAC47FB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3B7FE-2912-4CF3-BADC-FA066177F89A}" type="datetimeFigureOut">
              <a:rPr lang="es-ES" smtClean="0"/>
              <a:pPr/>
              <a:t>30/05/2018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4145A-EA0D-4925-9D8D-2EACEAC47FB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3B7FE-2912-4CF3-BADC-FA066177F89A}" type="datetimeFigureOut">
              <a:rPr lang="es-ES" smtClean="0"/>
              <a:pPr/>
              <a:t>30/05/2018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4145A-EA0D-4925-9D8D-2EACEAC47FB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3B7FE-2912-4CF3-BADC-FA066177F89A}" type="datetimeFigureOut">
              <a:rPr lang="es-ES" smtClean="0"/>
              <a:pPr/>
              <a:t>30/05/2018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4145A-EA0D-4925-9D8D-2EACEAC47FB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3B7FE-2912-4CF3-BADC-FA066177F89A}" type="datetimeFigureOut">
              <a:rPr lang="es-ES" smtClean="0"/>
              <a:pPr/>
              <a:t>30/05/2018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4145A-EA0D-4925-9D8D-2EACEAC47FB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3B7FE-2912-4CF3-BADC-FA066177F89A}" type="datetimeFigureOut">
              <a:rPr lang="es-ES" smtClean="0"/>
              <a:pPr/>
              <a:t>30/05/2018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4145A-EA0D-4925-9D8D-2EACEAC47FB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3B7FE-2912-4CF3-BADC-FA066177F89A}" type="datetimeFigureOut">
              <a:rPr lang="es-ES" smtClean="0"/>
              <a:pPr/>
              <a:t>30/05/2018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4145A-EA0D-4925-9D8D-2EACEAC47FB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3B7FE-2912-4CF3-BADC-FA066177F89A}" type="datetimeFigureOut">
              <a:rPr lang="es-ES" smtClean="0"/>
              <a:pPr/>
              <a:t>30/05/2018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4145A-EA0D-4925-9D8D-2EACEAC47FB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3B7FE-2912-4CF3-BADC-FA066177F89A}" type="datetimeFigureOut">
              <a:rPr lang="es-ES" smtClean="0"/>
              <a:pPr/>
              <a:t>30/05/2018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4145A-EA0D-4925-9D8D-2EACEAC47FB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3B7FE-2912-4CF3-BADC-FA066177F89A}" type="datetimeFigureOut">
              <a:rPr lang="es-ES" smtClean="0"/>
              <a:pPr/>
              <a:t>30/05/2018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4145A-EA0D-4925-9D8D-2EACEAC47FB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63B7FE-2912-4CF3-BADC-FA066177F89A}" type="datetimeFigureOut">
              <a:rPr lang="es-ES" smtClean="0"/>
              <a:pPr/>
              <a:t>30/05/2018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D4145A-EA0D-4925-9D8D-2EACEAC47FB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englishflashgames.blogspot.mx/2008/06/prepositions-of-place-game.html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c.asstatic.com/images/1100468_634459580441684238-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165304"/>
          </a:xfrm>
          <a:prstGeom prst="rect">
            <a:avLst/>
          </a:prstGeom>
          <a:noFill/>
        </p:spPr>
      </p:pic>
      <p:sp>
        <p:nvSpPr>
          <p:cNvPr id="3" name="2 Rectángulo"/>
          <p:cNvSpPr/>
          <p:nvPr/>
        </p:nvSpPr>
        <p:spPr>
          <a:xfrm>
            <a:off x="251520" y="6372036"/>
            <a:ext cx="88924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b="1" u="sng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http://www.eslgamesplus.com/videos/toys-where-is-my-teddy-esl-video-lesson/</a:t>
            </a:r>
            <a:endParaRPr lang="es-MX" b="1" u="sng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://www.detailenglish.com/uploads/image/prepon1.jpg"/>
          <p:cNvPicPr>
            <a:picLocks noChangeAspect="1" noChangeArrowheads="1"/>
          </p:cNvPicPr>
          <p:nvPr/>
        </p:nvPicPr>
        <p:blipFill>
          <a:blip r:embed="rId2" cstate="print"/>
          <a:srcRect b="53261"/>
          <a:stretch>
            <a:fillRect/>
          </a:stretch>
        </p:blipFill>
        <p:spPr bwMode="auto">
          <a:xfrm>
            <a:off x="155575" y="214290"/>
            <a:ext cx="4059235" cy="6429420"/>
          </a:xfrm>
          <a:prstGeom prst="rect">
            <a:avLst/>
          </a:prstGeom>
          <a:noFill/>
        </p:spPr>
      </p:pic>
      <p:pic>
        <p:nvPicPr>
          <p:cNvPr id="3" name="Picture 2" descr="http://www.detailenglish.com/uploads/image/prepon1.jpg"/>
          <p:cNvPicPr>
            <a:picLocks noChangeAspect="1" noChangeArrowheads="1"/>
          </p:cNvPicPr>
          <p:nvPr/>
        </p:nvPicPr>
        <p:blipFill>
          <a:blip r:embed="rId2" cstate="print"/>
          <a:srcRect t="46594"/>
          <a:stretch>
            <a:fillRect/>
          </a:stretch>
        </p:blipFill>
        <p:spPr bwMode="auto">
          <a:xfrm>
            <a:off x="4348195" y="1214422"/>
            <a:ext cx="4510085" cy="5214974"/>
          </a:xfrm>
          <a:prstGeom prst="rect">
            <a:avLst/>
          </a:prstGeom>
          <a:noFill/>
        </p:spPr>
      </p:pic>
      <p:sp>
        <p:nvSpPr>
          <p:cNvPr id="4" name="3 CuadroTexto"/>
          <p:cNvSpPr txBox="1"/>
          <p:nvPr/>
        </p:nvSpPr>
        <p:spPr>
          <a:xfrm>
            <a:off x="4357686" y="214290"/>
            <a:ext cx="435771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b="1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Class</a:t>
            </a:r>
            <a:r>
              <a:rPr lang="es-ES_tradnl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_tradnl" b="1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work</a:t>
            </a:r>
            <a:endParaRPr lang="es-ES_tradnl" b="1" dirty="0" smtClean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s-ES_tradnl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Practice</a:t>
            </a:r>
            <a:r>
              <a:rPr lang="es-ES_tradnl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_tradnl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prepositions</a:t>
            </a:r>
            <a:r>
              <a:rPr lang="es-ES_tradnl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of place, complete </a:t>
            </a:r>
            <a:r>
              <a:rPr lang="es-ES_tradnl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the</a:t>
            </a:r>
            <a:r>
              <a:rPr lang="es-ES_tradnl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_tradnl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following</a:t>
            </a:r>
            <a:r>
              <a:rPr lang="es-ES_tradnl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_tradnl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sentences</a:t>
            </a:r>
            <a:endParaRPr lang="es-ES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1 CuadroTexto"/>
          <p:cNvSpPr txBox="1"/>
          <p:nvPr/>
        </p:nvSpPr>
        <p:spPr>
          <a:xfrm>
            <a:off x="6396785" y="1163715"/>
            <a:ext cx="7920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dirty="0" err="1" smtClean="0"/>
              <a:t>on</a:t>
            </a:r>
            <a:endParaRPr lang="es-MX" sz="2800" dirty="0"/>
          </a:p>
        </p:txBody>
      </p:sp>
      <p:sp>
        <p:nvSpPr>
          <p:cNvPr id="5" name="4 CuadroTexto"/>
          <p:cNvSpPr txBox="1"/>
          <p:nvPr/>
        </p:nvSpPr>
        <p:spPr>
          <a:xfrm>
            <a:off x="6228184" y="1737389"/>
            <a:ext cx="9606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dirty="0" err="1" smtClean="0"/>
              <a:t>under</a:t>
            </a:r>
            <a:endParaRPr lang="es-MX" sz="2400" dirty="0"/>
          </a:p>
        </p:txBody>
      </p:sp>
      <p:sp>
        <p:nvSpPr>
          <p:cNvPr id="6" name="5 CuadroTexto"/>
          <p:cNvSpPr txBox="1"/>
          <p:nvPr/>
        </p:nvSpPr>
        <p:spPr>
          <a:xfrm>
            <a:off x="6084168" y="2492896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err="1" smtClean="0"/>
              <a:t>Next</a:t>
            </a:r>
            <a:r>
              <a:rPr lang="es-MX" dirty="0" smtClean="0"/>
              <a:t> </a:t>
            </a:r>
            <a:r>
              <a:rPr lang="es-MX" dirty="0" err="1" smtClean="0"/>
              <a:t>to</a:t>
            </a:r>
            <a:endParaRPr lang="es-MX" dirty="0"/>
          </a:p>
        </p:txBody>
      </p:sp>
      <p:sp>
        <p:nvSpPr>
          <p:cNvPr id="7" name="6 CuadroTexto"/>
          <p:cNvSpPr txBox="1"/>
          <p:nvPr/>
        </p:nvSpPr>
        <p:spPr>
          <a:xfrm>
            <a:off x="6008330" y="3094350"/>
            <a:ext cx="11898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In </a:t>
            </a:r>
            <a:r>
              <a:rPr lang="es-MX" dirty="0" err="1" smtClean="0"/>
              <a:t>front</a:t>
            </a:r>
            <a:r>
              <a:rPr lang="es-MX" dirty="0" smtClean="0"/>
              <a:t> of</a:t>
            </a:r>
            <a:endParaRPr lang="es-MX" dirty="0"/>
          </a:p>
        </p:txBody>
      </p:sp>
      <p:sp>
        <p:nvSpPr>
          <p:cNvPr id="8" name="7 CuadroTexto"/>
          <p:cNvSpPr txBox="1"/>
          <p:nvPr/>
        </p:nvSpPr>
        <p:spPr>
          <a:xfrm>
            <a:off x="6084168" y="4131597"/>
            <a:ext cx="12715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dirty="0" err="1" smtClean="0"/>
              <a:t>above</a:t>
            </a:r>
            <a:endParaRPr lang="es-MX" sz="2400" dirty="0"/>
          </a:p>
        </p:txBody>
      </p:sp>
      <p:sp>
        <p:nvSpPr>
          <p:cNvPr id="11" name="10 CuadroTexto"/>
          <p:cNvSpPr txBox="1"/>
          <p:nvPr/>
        </p:nvSpPr>
        <p:spPr>
          <a:xfrm>
            <a:off x="6743932" y="4834414"/>
            <a:ext cx="9589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dirty="0" smtClean="0"/>
              <a:t>in</a:t>
            </a:r>
            <a:endParaRPr lang="es-MX" sz="2400" dirty="0"/>
          </a:p>
        </p:txBody>
      </p:sp>
      <p:sp>
        <p:nvSpPr>
          <p:cNvPr id="13" name="12 CuadroTexto"/>
          <p:cNvSpPr txBox="1"/>
          <p:nvPr/>
        </p:nvSpPr>
        <p:spPr>
          <a:xfrm>
            <a:off x="6217539" y="5389185"/>
            <a:ext cx="12961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000" dirty="0" err="1" smtClean="0"/>
              <a:t>between</a:t>
            </a:r>
            <a:endParaRPr lang="es-MX" dirty="0"/>
          </a:p>
        </p:txBody>
      </p:sp>
      <p:sp>
        <p:nvSpPr>
          <p:cNvPr id="14" name="13 CuadroTexto"/>
          <p:cNvSpPr txBox="1"/>
          <p:nvPr/>
        </p:nvSpPr>
        <p:spPr>
          <a:xfrm>
            <a:off x="6396785" y="3651240"/>
            <a:ext cx="11168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000" dirty="0" err="1" smtClean="0"/>
              <a:t>behind</a:t>
            </a:r>
            <a:endParaRPr lang="es-MX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://year8german.files.wordpress.com/2009/06/prepositions-of-place-pictures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1509" y="785794"/>
            <a:ext cx="8022457" cy="5929354"/>
          </a:xfrm>
          <a:prstGeom prst="rect">
            <a:avLst/>
          </a:prstGeom>
          <a:noFill/>
        </p:spPr>
      </p:pic>
      <p:sp>
        <p:nvSpPr>
          <p:cNvPr id="5" name="4 CuadroTexto"/>
          <p:cNvSpPr txBox="1"/>
          <p:nvPr/>
        </p:nvSpPr>
        <p:spPr>
          <a:xfrm>
            <a:off x="142844" y="71414"/>
            <a:ext cx="8952131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2000" b="1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Class</a:t>
            </a:r>
            <a:r>
              <a:rPr lang="es-ES_tradnl" sz="20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_tradnl" sz="2000" b="1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work</a:t>
            </a:r>
            <a:endParaRPr lang="es-ES_tradnl" sz="2000" b="1" dirty="0" smtClean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s-ES_tradnl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Write</a:t>
            </a:r>
            <a:r>
              <a:rPr lang="es-ES_tradnl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10 </a:t>
            </a:r>
            <a:r>
              <a:rPr lang="es-ES_tradnl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sentences</a:t>
            </a:r>
            <a:r>
              <a:rPr lang="es-ES_tradnl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(min). use </a:t>
            </a:r>
            <a:r>
              <a:rPr lang="es-ES_tradnl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prepositions</a:t>
            </a:r>
            <a:r>
              <a:rPr lang="es-ES_tradnl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of place, </a:t>
            </a:r>
            <a:r>
              <a:rPr lang="es-ES_tradnl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practice</a:t>
            </a:r>
            <a:r>
              <a:rPr lang="es-ES_tradnl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_tradnl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with</a:t>
            </a:r>
            <a:r>
              <a:rPr lang="es-ES_tradnl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_tradnl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your</a:t>
            </a:r>
            <a:r>
              <a:rPr lang="es-ES_tradnl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_tradnl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partner</a:t>
            </a:r>
            <a:r>
              <a:rPr lang="es-ES_tradnl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_tradnl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orally</a:t>
            </a:r>
            <a:endParaRPr lang="es-ES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1 CuadroTexto"/>
          <p:cNvSpPr txBox="1"/>
          <p:nvPr/>
        </p:nvSpPr>
        <p:spPr>
          <a:xfrm>
            <a:off x="142844" y="2064051"/>
            <a:ext cx="1692852" cy="646331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the dog is on the chair</a:t>
            </a:r>
          </a:p>
        </p:txBody>
      </p:sp>
      <p:sp>
        <p:nvSpPr>
          <p:cNvPr id="4" name="3 CuadroTexto"/>
          <p:cNvSpPr txBox="1"/>
          <p:nvPr/>
        </p:nvSpPr>
        <p:spPr>
          <a:xfrm>
            <a:off x="4067944" y="2064051"/>
            <a:ext cx="1584176" cy="923330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the cat is behind the computer</a:t>
            </a:r>
          </a:p>
        </p:txBody>
      </p:sp>
      <p:sp>
        <p:nvSpPr>
          <p:cNvPr id="6" name="5 CuadroTexto"/>
          <p:cNvSpPr txBox="1"/>
          <p:nvPr/>
        </p:nvSpPr>
        <p:spPr>
          <a:xfrm>
            <a:off x="603486" y="3836893"/>
            <a:ext cx="1790251" cy="646331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the dog is </a:t>
            </a:r>
            <a:r>
              <a:rPr lang="en-US" dirty="0" smtClean="0"/>
              <a:t>above </a:t>
            </a:r>
            <a:r>
              <a:rPr lang="en-US" dirty="0"/>
              <a:t>the bed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2627784" y="4365104"/>
            <a:ext cx="1728192" cy="923330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the dog is in front of the painting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6228184" y="2341050"/>
            <a:ext cx="1656184" cy="646331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cat</a:t>
            </a:r>
            <a:r>
              <a:rPr lang="es-MX" dirty="0" smtClean="0"/>
              <a:t> </a:t>
            </a:r>
            <a:r>
              <a:rPr lang="es-MX" dirty="0" err="1" smtClean="0"/>
              <a:t>is</a:t>
            </a:r>
            <a:r>
              <a:rPr lang="es-MX" dirty="0" smtClean="0"/>
              <a:t> in </a:t>
            </a:r>
            <a:r>
              <a:rPr lang="es-MX" dirty="0" err="1" smtClean="0"/>
              <a:t>the</a:t>
            </a:r>
            <a:r>
              <a:rPr lang="es-MX" dirty="0" smtClean="0"/>
              <a:t> closet</a:t>
            </a:r>
            <a:endParaRPr lang="es-MX" dirty="0"/>
          </a:p>
        </p:txBody>
      </p:sp>
      <p:sp>
        <p:nvSpPr>
          <p:cNvPr id="9" name="8 CuadroTexto"/>
          <p:cNvSpPr txBox="1"/>
          <p:nvPr/>
        </p:nvSpPr>
        <p:spPr>
          <a:xfrm>
            <a:off x="3480609" y="6083204"/>
            <a:ext cx="2304256" cy="646331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the bookseller </a:t>
            </a:r>
            <a:r>
              <a:rPr lang="en-US" dirty="0" err="1" smtClean="0"/>
              <a:t>betwenn</a:t>
            </a:r>
            <a:r>
              <a:rPr lang="en-US" dirty="0" smtClean="0"/>
              <a:t> the </a:t>
            </a:r>
            <a:r>
              <a:rPr lang="en-US" dirty="0"/>
              <a:t>cats</a:t>
            </a:r>
          </a:p>
        </p:txBody>
      </p:sp>
      <p:sp>
        <p:nvSpPr>
          <p:cNvPr id="10" name="9 CuadroTexto"/>
          <p:cNvSpPr txBox="1"/>
          <p:nvPr/>
        </p:nvSpPr>
        <p:spPr>
          <a:xfrm>
            <a:off x="467544" y="6165304"/>
            <a:ext cx="2232248" cy="646331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the dog is under the furniture and the cat</a:t>
            </a:r>
          </a:p>
        </p:txBody>
      </p:sp>
      <p:sp>
        <p:nvSpPr>
          <p:cNvPr id="11" name="10 CuadroTexto"/>
          <p:cNvSpPr txBox="1"/>
          <p:nvPr/>
        </p:nvSpPr>
        <p:spPr>
          <a:xfrm>
            <a:off x="6444208" y="4358624"/>
            <a:ext cx="2055742" cy="646331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television is </a:t>
            </a:r>
            <a:r>
              <a:rPr lang="en-US" dirty="0" smtClean="0"/>
              <a:t>next to </a:t>
            </a:r>
            <a:r>
              <a:rPr lang="en-US" dirty="0"/>
              <a:t>the cat and the dog</a:t>
            </a:r>
          </a:p>
        </p:txBody>
      </p:sp>
      <p:sp>
        <p:nvSpPr>
          <p:cNvPr id="12" name="11 CuadroTexto"/>
          <p:cNvSpPr txBox="1"/>
          <p:nvPr/>
        </p:nvSpPr>
        <p:spPr>
          <a:xfrm>
            <a:off x="2051720" y="2341050"/>
            <a:ext cx="1440160" cy="646331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The cat </a:t>
            </a:r>
            <a:r>
              <a:rPr lang="en-US" dirty="0"/>
              <a:t>is on the </a:t>
            </a:r>
            <a:r>
              <a:rPr lang="en-US" dirty="0" smtClean="0"/>
              <a:t>table</a:t>
            </a:r>
            <a:endParaRPr lang="en-U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6444208" y="6083204"/>
            <a:ext cx="2376264" cy="646331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the dog </a:t>
            </a:r>
            <a:r>
              <a:rPr lang="en-US"/>
              <a:t>is </a:t>
            </a:r>
            <a:r>
              <a:rPr lang="en-US" smtClean="0"/>
              <a:t>next to </a:t>
            </a:r>
            <a:r>
              <a:rPr lang="en-US"/>
              <a:t>the stereo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8" name="Picture 8" descr="http://tx.english-ch.com/teacher/dai/preposition-scen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953803"/>
            <a:ext cx="8358246" cy="5761345"/>
          </a:xfrm>
          <a:prstGeom prst="rect">
            <a:avLst/>
          </a:prstGeom>
          <a:noFill/>
        </p:spPr>
      </p:pic>
      <p:sp>
        <p:nvSpPr>
          <p:cNvPr id="7" name="6 CuadroTexto"/>
          <p:cNvSpPr txBox="1"/>
          <p:nvPr/>
        </p:nvSpPr>
        <p:spPr>
          <a:xfrm>
            <a:off x="142844" y="214290"/>
            <a:ext cx="881523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20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EXTRA </a:t>
            </a:r>
            <a:r>
              <a:rPr lang="es-ES_tradnl" sz="2000" b="1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Practice</a:t>
            </a:r>
            <a:r>
              <a:rPr lang="es-ES_tradnl" sz="20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At home!!!    </a:t>
            </a:r>
          </a:p>
          <a:p>
            <a:r>
              <a:rPr lang="es-ES_tradnl" sz="20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_tradnl" sz="20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                                         </a:t>
            </a:r>
            <a:r>
              <a:rPr lang="es-ES_tradnl" sz="2000" b="1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Make</a:t>
            </a:r>
            <a:r>
              <a:rPr lang="es-ES_tradnl" sz="20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oral </a:t>
            </a:r>
            <a:r>
              <a:rPr lang="es-ES_tradnl" sz="2000" b="1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sentences</a:t>
            </a:r>
            <a:r>
              <a:rPr lang="es-ES_tradnl" sz="20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use </a:t>
            </a:r>
            <a:r>
              <a:rPr lang="es-ES_tradnl" sz="2000" b="1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prepositions</a:t>
            </a:r>
            <a:r>
              <a:rPr lang="es-ES_tradnl" sz="20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of place</a:t>
            </a:r>
            <a:endParaRPr lang="es-ES" sz="2000" b="1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07504" y="980728"/>
            <a:ext cx="84969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 smtClean="0">
                <a:hlinkClick r:id="rId2"/>
              </a:rPr>
              <a:t>http</a:t>
            </a:r>
            <a:r>
              <a:rPr lang="es-ES" dirty="0">
                <a:hlinkClick r:id="rId2"/>
              </a:rPr>
              <a:t>://</a:t>
            </a:r>
            <a:r>
              <a:rPr lang="es-ES" dirty="0" smtClean="0">
                <a:hlinkClick r:id="rId2"/>
              </a:rPr>
              <a:t>englishflashgames.blogspot.mx/2008/06/prepositions-of-place-game.html</a:t>
            </a:r>
            <a:endParaRPr lang="es-ES" dirty="0" smtClean="0"/>
          </a:p>
          <a:p>
            <a:endParaRPr lang="es-ES" dirty="0"/>
          </a:p>
        </p:txBody>
      </p:sp>
      <p:sp>
        <p:nvSpPr>
          <p:cNvPr id="3" name="2 CuadroTexto"/>
          <p:cNvSpPr txBox="1"/>
          <p:nvPr/>
        </p:nvSpPr>
        <p:spPr>
          <a:xfrm>
            <a:off x="35496" y="332656"/>
            <a:ext cx="77180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b="1" dirty="0" err="1" smtClean="0"/>
              <a:t>Practice</a:t>
            </a:r>
            <a:r>
              <a:rPr lang="es-ES" sz="2400" b="1" dirty="0" smtClean="0"/>
              <a:t> </a:t>
            </a:r>
            <a:r>
              <a:rPr lang="es-ES" sz="2400" b="1" dirty="0" err="1" smtClean="0"/>
              <a:t>with</a:t>
            </a:r>
            <a:r>
              <a:rPr lang="es-ES" sz="2400" b="1" dirty="0" smtClean="0"/>
              <a:t> </a:t>
            </a:r>
            <a:r>
              <a:rPr lang="es-ES" sz="2400" b="1" dirty="0" err="1" smtClean="0"/>
              <a:t>prepositions</a:t>
            </a:r>
            <a:r>
              <a:rPr lang="es-ES" sz="2400" b="1" dirty="0" smtClean="0"/>
              <a:t> of place in </a:t>
            </a:r>
            <a:r>
              <a:rPr lang="es-ES" sz="2400" b="1" dirty="0" err="1" smtClean="0"/>
              <a:t>the</a:t>
            </a:r>
            <a:r>
              <a:rPr lang="es-ES" sz="2400" b="1" dirty="0" smtClean="0"/>
              <a:t> </a:t>
            </a:r>
            <a:r>
              <a:rPr lang="es-ES" sz="2400" b="1" dirty="0" err="1" smtClean="0"/>
              <a:t>following</a:t>
            </a:r>
            <a:r>
              <a:rPr lang="es-ES" sz="2400" b="1" dirty="0" smtClean="0"/>
              <a:t> </a:t>
            </a:r>
            <a:r>
              <a:rPr lang="es-ES" sz="2400" b="1" dirty="0" err="1" smtClean="0"/>
              <a:t>website</a:t>
            </a:r>
            <a:endParaRPr lang="es-ES" sz="2400" b="1" dirty="0"/>
          </a:p>
        </p:txBody>
      </p:sp>
    </p:spTree>
    <p:extLst>
      <p:ext uri="{BB962C8B-B14F-4D97-AF65-F5344CB8AC3E}">
        <p14:creationId xmlns:p14="http://schemas.microsoft.com/office/powerpoint/2010/main" val="160620526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137</Words>
  <Application>Microsoft Office PowerPoint</Application>
  <PresentationFormat>Presentación en pantalla (4:3)</PresentationFormat>
  <Paragraphs>27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alejandra</dc:creator>
  <cp:lastModifiedBy>Fatima</cp:lastModifiedBy>
  <cp:revision>10</cp:revision>
  <dcterms:created xsi:type="dcterms:W3CDTF">2013-08-31T01:40:25Z</dcterms:created>
  <dcterms:modified xsi:type="dcterms:W3CDTF">2018-05-30T23:10:46Z</dcterms:modified>
</cp:coreProperties>
</file>