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6" r:id="rId4"/>
    <p:sldId id="258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6F315-C7A9-422D-9D6C-411FD81F1F1F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D55B5-F69D-4C2A-8A73-A37F1865E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59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B7FE-2912-4CF3-BADC-FA066177F89A}" type="datetimeFigureOut">
              <a:rPr lang="es-ES" smtClean="0"/>
              <a:pPr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glishflashgames.blogspot.mx/2008/06/prepositions-of-place-gam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.asstatic.com/images/1100468_63445958044168423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6372036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http://www.eslgamesplus.com/videos/toys-where-is-my-teddy-esl-video-lesson/</a:t>
            </a:r>
            <a:endParaRPr lang="es-MX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b="53261"/>
          <a:stretch>
            <a:fillRect/>
          </a:stretch>
        </p:blipFill>
        <p:spPr bwMode="auto">
          <a:xfrm>
            <a:off x="155575" y="214290"/>
            <a:ext cx="4059235" cy="6429420"/>
          </a:xfrm>
          <a:prstGeom prst="rect">
            <a:avLst/>
          </a:prstGeom>
          <a:noFill/>
        </p:spPr>
      </p:pic>
      <p:pic>
        <p:nvPicPr>
          <p:cNvPr id="3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t="46594"/>
          <a:stretch>
            <a:fillRect/>
          </a:stretch>
        </p:blipFill>
        <p:spPr bwMode="auto">
          <a:xfrm>
            <a:off x="4348195" y="1214422"/>
            <a:ext cx="4510085" cy="521497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357686" y="21429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complete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396785" y="116371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on</a:t>
            </a:r>
            <a:endParaRPr lang="es-MX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228184" y="1737389"/>
            <a:ext cx="96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under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084168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Next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6008330" y="3094350"/>
            <a:ext cx="1189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 </a:t>
            </a:r>
            <a:r>
              <a:rPr lang="es-MX" dirty="0" err="1" smtClean="0"/>
              <a:t>front</a:t>
            </a:r>
            <a:r>
              <a:rPr lang="es-MX" dirty="0" smtClean="0"/>
              <a:t> of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084168" y="4131597"/>
            <a:ext cx="127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/>
              <a:t>above</a:t>
            </a:r>
            <a:endParaRPr lang="es-MX" sz="2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743932" y="4834414"/>
            <a:ext cx="95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in</a:t>
            </a:r>
            <a:endParaRPr lang="es-MX" sz="2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17539" y="5389185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/>
              <a:t>between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396785" y="3651240"/>
            <a:ext cx="1116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/>
              <a:t>behind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year8german.files.wordpress.com/2009/06/prepositions-of-place-pictur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9" y="785794"/>
            <a:ext cx="8022457" cy="59293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44" y="71414"/>
            <a:ext cx="89521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(min). use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partner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orally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2844" y="2064051"/>
            <a:ext cx="169285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dog is on the chair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067944" y="2064051"/>
            <a:ext cx="1584176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cat is behind the computer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03486" y="3836893"/>
            <a:ext cx="1790251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dog is </a:t>
            </a:r>
            <a:r>
              <a:rPr lang="en-US" dirty="0" smtClean="0"/>
              <a:t>above </a:t>
            </a:r>
            <a:r>
              <a:rPr lang="en-US" dirty="0"/>
              <a:t>the bed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627784" y="4365104"/>
            <a:ext cx="1728192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dog is in front of the painting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28184" y="2341050"/>
            <a:ext cx="165618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cat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closet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3480609" y="6083204"/>
            <a:ext cx="230425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bookseller </a:t>
            </a:r>
            <a:r>
              <a:rPr lang="en-US" dirty="0" err="1" smtClean="0"/>
              <a:t>betwenn</a:t>
            </a:r>
            <a:r>
              <a:rPr lang="en-US" dirty="0" smtClean="0"/>
              <a:t> the </a:t>
            </a:r>
            <a:r>
              <a:rPr lang="en-US" dirty="0"/>
              <a:t>cats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67544" y="6165304"/>
            <a:ext cx="2232248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dog is under the furniture and the cat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444208" y="4358624"/>
            <a:ext cx="205574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television is </a:t>
            </a:r>
            <a:r>
              <a:rPr lang="en-US" dirty="0" smtClean="0"/>
              <a:t>next to </a:t>
            </a:r>
            <a:r>
              <a:rPr lang="en-US" dirty="0"/>
              <a:t>the cat and the dog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051720" y="2341050"/>
            <a:ext cx="144016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cat </a:t>
            </a:r>
            <a:r>
              <a:rPr lang="en-US" dirty="0"/>
              <a:t>is on the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44208" y="6083204"/>
            <a:ext cx="237626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dog </a:t>
            </a:r>
            <a:r>
              <a:rPr lang="en-US"/>
              <a:t>is </a:t>
            </a:r>
            <a:r>
              <a:rPr lang="en-US" smtClean="0"/>
              <a:t>next to </a:t>
            </a:r>
            <a:r>
              <a:rPr lang="en-US"/>
              <a:t>the stereo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tx.english-ch.com/teacher/dai/preposition-sce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53803"/>
            <a:ext cx="8358246" cy="57613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2844" y="214290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EXTRA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At home!!!    </a:t>
            </a:r>
          </a:p>
          <a:p>
            <a:r>
              <a:rPr lang="es-ES_tradnl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oral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</a:t>
            </a:r>
            <a:endParaRPr lang="es-E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98072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englishflashgames.blogspot.mx/2008/06/prepositions-of-place-game.html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496" y="332656"/>
            <a:ext cx="771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/>
              <a:t>Practice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prepositions</a:t>
            </a:r>
            <a:r>
              <a:rPr lang="es-ES" sz="2400" b="1" dirty="0" smtClean="0"/>
              <a:t> of place in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following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website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06205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137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Fatima</cp:lastModifiedBy>
  <cp:revision>10</cp:revision>
  <dcterms:created xsi:type="dcterms:W3CDTF">2013-08-31T01:40:25Z</dcterms:created>
  <dcterms:modified xsi:type="dcterms:W3CDTF">2018-05-30T23:10:46Z</dcterms:modified>
</cp:coreProperties>
</file>