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6699"/>
    <a:srgbClr val="FF9933"/>
    <a:srgbClr val="FF505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378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173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978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63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43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568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08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276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79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90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4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11262-38F5-4EA3-8B27-CB9EED2D9C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9AC61-62BC-4EEF-A54F-5B202B2E38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3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>
            <a:stCxn id="4" idx="2"/>
            <a:endCxn id="16" idx="0"/>
          </p:cNvCxnSpPr>
          <p:nvPr/>
        </p:nvCxnSpPr>
        <p:spPr>
          <a:xfrm>
            <a:off x="5980569" y="557561"/>
            <a:ext cx="1" cy="32841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>
            <a:stCxn id="6" idx="0"/>
          </p:cNvCxnSpPr>
          <p:nvPr/>
        </p:nvCxnSpPr>
        <p:spPr>
          <a:xfrm flipV="1">
            <a:off x="971415" y="1056068"/>
            <a:ext cx="0" cy="11035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>
            <a:stCxn id="20" idx="0"/>
          </p:cNvCxnSpPr>
          <p:nvPr/>
        </p:nvCxnSpPr>
        <p:spPr>
          <a:xfrm flipV="1">
            <a:off x="8726460" y="1056069"/>
            <a:ext cx="1" cy="41664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975863" y="1056068"/>
            <a:ext cx="775059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stCxn id="12" idx="0"/>
          </p:cNvCxnSpPr>
          <p:nvPr/>
        </p:nvCxnSpPr>
        <p:spPr>
          <a:xfrm flipV="1">
            <a:off x="3377587" y="1056069"/>
            <a:ext cx="0" cy="38537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>
            <a:stCxn id="18" idx="3"/>
            <a:endCxn id="21" idx="1"/>
          </p:cNvCxnSpPr>
          <p:nvPr/>
        </p:nvCxnSpPr>
        <p:spPr>
          <a:xfrm>
            <a:off x="9811257" y="2473935"/>
            <a:ext cx="26201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>
            <a:stCxn id="19" idx="3"/>
            <a:endCxn id="22" idx="1"/>
          </p:cNvCxnSpPr>
          <p:nvPr/>
        </p:nvCxnSpPr>
        <p:spPr>
          <a:xfrm>
            <a:off x="9811257" y="3924872"/>
            <a:ext cx="26201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>
            <a:stCxn id="20" idx="3"/>
            <a:endCxn id="23" idx="1"/>
          </p:cNvCxnSpPr>
          <p:nvPr/>
        </p:nvCxnSpPr>
        <p:spPr>
          <a:xfrm>
            <a:off x="9811257" y="5375810"/>
            <a:ext cx="26201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ángulo redondeado 3"/>
          <p:cNvSpPr/>
          <p:nvPr/>
        </p:nvSpPr>
        <p:spPr>
          <a:xfrm>
            <a:off x="5041873" y="0"/>
            <a:ext cx="1877392" cy="557561"/>
          </a:xfrm>
          <a:prstGeom prst="round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tx1"/>
                </a:solidFill>
              </a:rPr>
              <a:t>Ciencia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273965" y="1468245"/>
            <a:ext cx="1403797" cy="321972"/>
          </a:xfrm>
          <a:prstGeom prst="roundRect">
            <a:avLst/>
          </a:prstGeom>
          <a:solidFill>
            <a:srgbClr val="FF6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¿Qué es?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-87951" y="2159619"/>
            <a:ext cx="2118732" cy="2033239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Es el conjunto de conocimientos que se organiza de forma sistémica obtenidos a partir de la observación.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544417" y="1468245"/>
            <a:ext cx="1666347" cy="321972"/>
          </a:xfrm>
          <a:prstGeom prst="roundRect">
            <a:avLst/>
          </a:prstGeom>
          <a:solidFill>
            <a:srgbClr val="FF6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¿Qué genera?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2675691" y="2159619"/>
            <a:ext cx="1403797" cy="321972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Hipótesis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292792" y="2850993"/>
            <a:ext cx="2169594" cy="306660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Cuestionamientos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2675690" y="3527055"/>
            <a:ext cx="1403797" cy="321972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Esquemas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2675689" y="4218429"/>
            <a:ext cx="1403797" cy="321972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Leyes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2675688" y="4909803"/>
            <a:ext cx="1403797" cy="321972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Principios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4854925" y="1283544"/>
            <a:ext cx="2251290" cy="691374"/>
          </a:xfrm>
          <a:prstGeom prst="roundRect">
            <a:avLst/>
          </a:prstGeom>
          <a:solidFill>
            <a:srgbClr val="FF6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¿Se rige principalmente por?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895773" y="2385166"/>
            <a:ext cx="2169594" cy="306660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El método científico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5278671" y="3071889"/>
            <a:ext cx="1403797" cy="321972"/>
          </a:xfrm>
          <a:prstGeom prst="roundRect">
            <a:avLst/>
          </a:prstGeom>
          <a:solidFill>
            <a:srgbClr val="FF6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¿Qué es?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4551594" y="3841691"/>
            <a:ext cx="2857951" cy="2136223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Es un proceso destinado a explicar fenómenos, establecer relaciones entre los hechos y enunciar leyes que expliquen los fenómenos físicos del mundo.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7893287" y="1468245"/>
            <a:ext cx="1666347" cy="321972"/>
          </a:xfrm>
          <a:prstGeom prst="roundRect">
            <a:avLst/>
          </a:prstGeom>
          <a:solidFill>
            <a:srgbClr val="FF6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Se clasifica en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7641663" y="2320605"/>
            <a:ext cx="2169594" cy="306660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Ciencias naturales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7641663" y="3771542"/>
            <a:ext cx="2169594" cy="306660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Ciencias formales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7641663" y="5222480"/>
            <a:ext cx="2169594" cy="306660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Ciencias sociales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10073268" y="1809376"/>
            <a:ext cx="2118732" cy="1329117"/>
          </a:xfrm>
          <a:prstGeom prst="roundRect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Se especializan en el estudio de la naturaleza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10073268" y="3260313"/>
            <a:ext cx="2118732" cy="1329117"/>
          </a:xfrm>
          <a:prstGeom prst="roundRect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Se orientan a las formas validad de inferencia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10073268" y="4711251"/>
            <a:ext cx="2118732" cy="1329117"/>
          </a:xfrm>
          <a:prstGeom prst="roundRect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Incluye a las disciplinas orientadas a cuestiones humanas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472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102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griselda patlan</dc:creator>
  <cp:lastModifiedBy>griselda patlan</cp:lastModifiedBy>
  <cp:revision>3</cp:revision>
  <dcterms:created xsi:type="dcterms:W3CDTF">2018-05-31T23:40:07Z</dcterms:created>
  <dcterms:modified xsi:type="dcterms:W3CDTF">2018-06-01T00:00:47Z</dcterms:modified>
</cp:coreProperties>
</file>