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4"/>
    <a:srgbClr val="000000"/>
    <a:srgbClr val="6691FF"/>
    <a:srgbClr val="FFBFF2"/>
    <a:srgbClr val="DAD500"/>
    <a:srgbClr val="B54BB4"/>
    <a:srgbClr val="47B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8"/>
    <p:restoredTop sz="94688"/>
  </p:normalViewPr>
  <p:slideViewPr>
    <p:cSldViewPr>
      <p:cViewPr varScale="1">
        <p:scale>
          <a:sx n="120" d="100"/>
          <a:sy n="120" d="100"/>
        </p:scale>
        <p:origin x="9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9CD1E-A5A1-9A4B-A2A3-D45F0339D422}" type="datetimeFigureOut">
              <a:rPr lang="es-MX" smtClean="0"/>
              <a:t>28/05/18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DFC8-D220-B94F-BF8C-C574FA6DA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5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5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93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43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7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43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7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1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7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DA81-47AC-4951-9D90-C0564562B986}" type="datetimeFigureOut">
              <a:rPr lang="es-ES" smtClean="0"/>
              <a:t>28/5/18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603A-9E66-4CEB-A446-D1951AEE79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6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71B7F74C-3AAC-1C48-8FDD-F3DC4EDD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" y="-6750"/>
            <a:ext cx="9134408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31840" y="220650"/>
            <a:ext cx="3024336" cy="369332"/>
          </a:xfrm>
          <a:prstGeom prst="rect">
            <a:avLst/>
          </a:prstGeom>
          <a:solidFill>
            <a:srgbClr val="F8F204"/>
          </a:solidFill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Candara" panose="020E0502030303020204" pitchFamily="34" charset="0"/>
              </a:rPr>
              <a:t>Mapa conceptual UNIDAD II</a:t>
            </a:r>
            <a:endParaRPr lang="es-ES" b="1" dirty="0">
              <a:latin typeface="Candara" panose="020E050203030302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585053" y="6651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0826" y="1385203"/>
            <a:ext cx="311101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Se parte de  experiencias previas de los alumnos y se hace de manera didáctica y activa.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814668" y="1523703"/>
            <a:ext cx="1800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Ciencias y su enseñanza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3347864" y="18468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516216" y="969705"/>
            <a:ext cx="2088232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Su enseñanza y aprendizaje interviene directamente en la apreciación del entorno 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752727" y="18468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23528" y="2788424"/>
            <a:ext cx="0" cy="568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0826" y="3645023"/>
            <a:ext cx="1224136" cy="3139321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Formar una imagen realista del mundo y concientizar de nuestras acciones para su cuidado</a:t>
            </a:r>
            <a:endParaRPr lang="es-ES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632894" y="3072708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576333" y="2710661"/>
            <a:ext cx="244827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Utilizar la tecnologías de manera adecuada </a:t>
            </a:r>
            <a:endParaRPr lang="es-ES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7560332" y="2872243"/>
            <a:ext cx="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260884" y="3364818"/>
            <a:ext cx="2773556" cy="646331"/>
          </a:xfrm>
          <a:prstGeom prst="rect">
            <a:avLst/>
          </a:prstGeom>
          <a:solidFill>
            <a:srgbClr val="DAD5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Mostrar empatía con lo que nos rodea.</a:t>
            </a:r>
            <a:endParaRPr lang="es-ES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7776356" y="4011149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C85F419-644D-B24D-A525-8354F5AAB233}"/>
              </a:ext>
            </a:extLst>
          </p:cNvPr>
          <p:cNvSpPr txBox="1"/>
          <p:nvPr/>
        </p:nvSpPr>
        <p:spPr>
          <a:xfrm>
            <a:off x="1403648" y="3687983"/>
            <a:ext cx="2952328" cy="923330"/>
          </a:xfrm>
          <a:prstGeom prst="rect">
            <a:avLst/>
          </a:prstGeom>
          <a:solidFill>
            <a:srgbClr val="00B050"/>
          </a:solidFill>
          <a:ln>
            <a:solidFill>
              <a:srgbClr val="47BC37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Fabricacion de aparatos tecnologicos que ayuden al medio ambiente.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AEB9039-4524-ED43-B147-8C97CCEFC57F}"/>
              </a:ext>
            </a:extLst>
          </p:cNvPr>
          <p:cNvCxnSpPr>
            <a:stCxn id="19" idx="2"/>
          </p:cNvCxnSpPr>
          <p:nvPr/>
        </p:nvCxnSpPr>
        <p:spPr>
          <a:xfrm>
            <a:off x="2800469" y="3356992"/>
            <a:ext cx="0" cy="33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F9030E9-EC17-184C-A0C4-6B2809C9E085}"/>
              </a:ext>
            </a:extLst>
          </p:cNvPr>
          <p:cNvSpPr txBox="1"/>
          <p:nvPr/>
        </p:nvSpPr>
        <p:spPr>
          <a:xfrm>
            <a:off x="6369491" y="4669981"/>
            <a:ext cx="2766585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Observar los cambios en nuestro planeta y dar posibles soluciones  a los grandes problemas ambientales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03B6D29-1DA1-E14A-A062-AC955A8F2926}"/>
              </a:ext>
            </a:extLst>
          </p:cNvPr>
          <p:cNvCxnSpPr/>
          <p:nvPr/>
        </p:nvCxnSpPr>
        <p:spPr>
          <a:xfrm>
            <a:off x="2879812" y="4669981"/>
            <a:ext cx="0" cy="27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04D11B-4DF5-7647-BCA0-7A3BEA45D9B2}"/>
              </a:ext>
            </a:extLst>
          </p:cNvPr>
          <p:cNvSpPr txBox="1"/>
          <p:nvPr/>
        </p:nvSpPr>
        <p:spPr>
          <a:xfrm>
            <a:off x="1763688" y="5013176"/>
            <a:ext cx="2160240" cy="1200329"/>
          </a:xfrm>
          <a:prstGeom prst="rect">
            <a:avLst/>
          </a:prstGeom>
          <a:solidFill>
            <a:srgbClr val="6691FF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Informar a los padres de familia sobre laimportancia del cuidado del planeta 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5F32DAA-D8AD-614E-AC7C-2C3D5E972FDA}"/>
              </a:ext>
            </a:extLst>
          </p:cNvPr>
          <p:cNvCxnSpPr/>
          <p:nvPr/>
        </p:nvCxnSpPr>
        <p:spPr>
          <a:xfrm>
            <a:off x="3934410" y="5623322"/>
            <a:ext cx="331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49EF04-6C7C-CD44-9057-F086699BD01A}"/>
              </a:ext>
            </a:extLst>
          </p:cNvPr>
          <p:cNvSpPr txBox="1"/>
          <p:nvPr/>
        </p:nvSpPr>
        <p:spPr>
          <a:xfrm>
            <a:off x="4258816" y="5113599"/>
            <a:ext cx="1784438" cy="1200329"/>
          </a:xfrm>
          <a:prstGeom prst="rect">
            <a:avLst/>
          </a:prstGeom>
          <a:solidFill>
            <a:srgbClr val="FFBFF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Conocer nuestro pais, su cultura y la belleza de sus lugares.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3F6DD6C-A57C-E247-B714-2356D288E1CF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5796136" y="3687983"/>
            <a:ext cx="4647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975EB7B-04B9-F84C-9BC8-103DF87F54C0}"/>
              </a:ext>
            </a:extLst>
          </p:cNvPr>
          <p:cNvSpPr txBox="1"/>
          <p:nvPr/>
        </p:nvSpPr>
        <p:spPr>
          <a:xfrm>
            <a:off x="4552353" y="3154289"/>
            <a:ext cx="1243783" cy="923330"/>
          </a:xfrm>
          <a:prstGeom prst="rect">
            <a:avLst/>
          </a:prstGeom>
          <a:solidFill>
            <a:srgbClr val="B54BB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Formar ciudadanos de calidad</a:t>
            </a:r>
          </a:p>
        </p:txBody>
      </p:sp>
    </p:spTree>
    <p:extLst>
      <p:ext uri="{BB962C8B-B14F-4D97-AF65-F5344CB8AC3E}">
        <p14:creationId xmlns:p14="http://schemas.microsoft.com/office/powerpoint/2010/main" val="74623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118</Words>
  <Application>Microsoft Macintosh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Candara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Usuario de Microsoft Office</cp:lastModifiedBy>
  <cp:revision>9</cp:revision>
  <dcterms:created xsi:type="dcterms:W3CDTF">2018-05-28T14:08:51Z</dcterms:created>
  <dcterms:modified xsi:type="dcterms:W3CDTF">2018-05-28T22:21:09Z</dcterms:modified>
</cp:coreProperties>
</file>