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9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9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22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98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2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6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6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1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2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8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E27A-C90C-4206-BA71-5D4D4317A159}" type="datetimeFigureOut">
              <a:rPr lang="es-ES" smtClean="0"/>
              <a:t>06/06/2018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F966-A658-4A69-BF76-9769B0B201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3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i="1" dirty="0" smtClean="0">
                <a:latin typeface="Comic Sans MS" pitchFamily="66" charset="0"/>
              </a:rPr>
              <a:t>EXPLORACION DEL MEDIO NATURAL EN EL PREESCOLAR</a:t>
            </a:r>
            <a:endParaRPr lang="es-ES" b="1" i="1" dirty="0">
              <a:latin typeface="Comic Sans MS" pitchFamily="66" charset="0"/>
            </a:endParaRPr>
          </a:p>
        </p:txBody>
      </p:sp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74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s para presentaciones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6" y="0"/>
            <a:ext cx="9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8839"/>
            <a:ext cx="4824536" cy="72008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Recursos naturales</a:t>
            </a:r>
            <a:endParaRPr lang="es-ES" sz="40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355976" y="58069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051720" y="1065812"/>
            <a:ext cx="4464496" cy="11390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 denominan recursos naturales a aquellos bienes materiales y servicios que proporciona la naturaleza sin alteración por parte del ser humano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" name="9 Conector recto"/>
          <p:cNvCxnSpPr>
            <a:stCxn id="8" idx="2"/>
          </p:cNvCxnSpPr>
          <p:nvPr/>
        </p:nvCxnSpPr>
        <p:spPr>
          <a:xfrm>
            <a:off x="4283968" y="2204864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043608" y="2564904"/>
            <a:ext cx="72728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043608" y="258075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290840" y="258075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323288" y="2568874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83704" y="2940790"/>
            <a:ext cx="1719808" cy="3362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Recursos inagotables</a:t>
            </a:r>
          </a:p>
          <a:p>
            <a:pPr algn="ctr"/>
            <a:r>
              <a:rPr lang="es-MX" dirty="0" smtClean="0"/>
              <a:t>Los recursos naturales inagotables son aquellos que no se extinguen, terminan o gastan con el uso ni con el paso del tiempo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24064" y="2955745"/>
            <a:ext cx="1719808" cy="3362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FF0000"/>
                </a:solidFill>
              </a:rPr>
              <a:t>RECURSOS RENOVABLES</a:t>
            </a:r>
          </a:p>
          <a:p>
            <a:r>
              <a:rPr lang="es-MX" sz="1600" dirty="0" smtClean="0"/>
              <a:t>Recurso renovable se considera todo aquel</a:t>
            </a:r>
            <a:r>
              <a:rPr lang="es-MX" sz="1600" b="1" dirty="0" smtClean="0"/>
              <a:t> </a:t>
            </a:r>
            <a:r>
              <a:rPr lang="es-MX" sz="1600" dirty="0" smtClean="0"/>
              <a:t>recurso natural</a:t>
            </a:r>
            <a:r>
              <a:rPr lang="es-MX" sz="1600" b="1" dirty="0" smtClean="0"/>
              <a:t> </a:t>
            </a:r>
            <a:r>
              <a:rPr lang="es-MX" sz="1600" dirty="0" smtClean="0"/>
              <a:t>que puede regenerarse naturalmente a velocidades superiores a las de su consumo por parte del ser humano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236296" y="2955745"/>
            <a:ext cx="1719808" cy="3362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33CC33"/>
                </a:solidFill>
              </a:rPr>
              <a:t>Recursos no renovables o </a:t>
            </a:r>
            <a:r>
              <a:rPr lang="es-MX" dirty="0" err="1" smtClean="0">
                <a:solidFill>
                  <a:srgbClr val="33CC33"/>
                </a:solidFill>
              </a:rPr>
              <a:t>irrenovables</a:t>
            </a:r>
            <a:endParaRPr lang="es-MX" dirty="0" smtClean="0">
              <a:solidFill>
                <a:srgbClr val="33CC33"/>
              </a:solidFill>
            </a:endParaRPr>
          </a:p>
          <a:p>
            <a:pPr algn="ctr"/>
            <a:r>
              <a:rPr lang="es-MX" sz="1100" dirty="0" smtClean="0"/>
              <a:t>Los recursos naturales no renovables existen en cantidades determinadas, no pueden aumentar con el paso del tiempo. Ejemplos de recursos naturales no renovables son el petróleo, los minerales, los metales y el gas natural. La cantidad disponible de los recursos naturales no renovables es un stock, que va disminuyendo con su uso.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49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127</Words>
  <Application>Microsoft Office PowerPoint</Application>
  <PresentationFormat>Presentación en pantalla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EXPLORACION DEL MEDIO NATURAL EN EL PREESCOLAR</vt:lpstr>
      <vt:lpstr>Recursos naturales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EXPLORACION DEL MEDIO NATURAL EN EL PREESCOLAR</dc:title>
  <dc:creator>MQ</dc:creator>
  <cp:lastModifiedBy>MQ</cp:lastModifiedBy>
  <cp:revision>2</cp:revision>
  <dcterms:created xsi:type="dcterms:W3CDTF">2018-06-06T17:55:21Z</dcterms:created>
  <dcterms:modified xsi:type="dcterms:W3CDTF">2018-06-06T18:10:08Z</dcterms:modified>
</cp:coreProperties>
</file>