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1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33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59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37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287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38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956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210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97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59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33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2CDA1-FB52-445E-A35E-5E308BEA93F0}" type="datetimeFigureOut">
              <a:rPr lang="es-ES" smtClean="0"/>
              <a:t>31/05/2018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707D-38AA-4D36-BF7A-B9A5DF0735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62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tavoces.net/la-importancia-de-la-ciencia-en-el-preescolar/" TargetMode="External"/><Relationship Id="rId2" Type="http://schemas.openxmlformats.org/officeDocument/2006/relationships/hyperlink" Target="https://www.caracteristicas.co/seres-vivo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46803" y="196135"/>
            <a:ext cx="46004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ESCUELA NORMAL DE EDUCACION PREESCOLAR</a:t>
            </a:r>
            <a:endParaRPr kumimoji="0" lang="es-E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732667"/>
            <a:ext cx="2109788" cy="15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99250" y="2204864"/>
            <a:ext cx="90447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Curso: exploración del medio natural en el preescolar </a:t>
            </a:r>
          </a:p>
          <a:p>
            <a:pPr algn="ctr"/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Profesora: Ramón de Jesús Reséndiz Sánchez</a:t>
            </a: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Unidad de aprendizaje I. La ciencia que se debe enseñar en preescolar</a:t>
            </a:r>
          </a:p>
          <a:p>
            <a:pPr algn="ctr"/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Tema: ciencia en el preescolar </a:t>
            </a: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Competencia del perfil de egreso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: Utiliza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recursos de la investigación educativa para enriquecer la práctica docente, expresando su interés por la</a:t>
            </a: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ciencia y la propia investigación.</a:t>
            </a:r>
          </a:p>
          <a:p>
            <a:pPr algn="ctr"/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Trabajo a desarrollar: Mapa mental </a:t>
            </a:r>
          </a:p>
          <a:p>
            <a:pPr algn="ctr"/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Alumna: Belén Zapata Castillo</a:t>
            </a: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Grado: 1A					No. 22</a:t>
            </a:r>
          </a:p>
          <a:p>
            <a:pPr algn="ctr"/>
            <a:r>
              <a:rPr lang="es-ES" dirty="0">
                <a:latin typeface="Times New Roman" pitchFamily="18" charset="0"/>
                <a:cs typeface="Times New Roman" pitchFamily="18" charset="0"/>
              </a:rPr>
              <a:t>Saltillo, Coahuila a 31 de mayo de 2018 </a:t>
            </a:r>
          </a:p>
        </p:txBody>
      </p:sp>
    </p:spTree>
    <p:extLst>
      <p:ext uri="{BB962C8B-B14F-4D97-AF65-F5344CB8AC3E}">
        <p14:creationId xmlns:p14="http://schemas.microsoft.com/office/powerpoint/2010/main" val="35893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72816" y="188640"/>
            <a:ext cx="6434260" cy="504056"/>
          </a:xfrm>
          <a:solidFill>
            <a:srgbClr val="CCFF99"/>
          </a:solidFill>
        </p:spPr>
        <p:txBody>
          <a:bodyPr>
            <a:normAutofit fontScale="90000"/>
          </a:bodyPr>
          <a:lstStyle/>
          <a:p>
            <a:r>
              <a:rPr lang="es-ES" sz="2400" dirty="0" smtClean="0"/>
              <a:t>¿Por qué y para qué enseñar ciencias en preescolar? </a:t>
            </a:r>
            <a:endParaRPr lang="es-ES" sz="2400" dirty="0"/>
          </a:p>
        </p:txBody>
      </p:sp>
      <p:sp>
        <p:nvSpPr>
          <p:cNvPr id="5" name="4 Rectángulo"/>
          <p:cNvSpPr/>
          <p:nvPr/>
        </p:nvSpPr>
        <p:spPr>
          <a:xfrm>
            <a:off x="960052" y="1983219"/>
            <a:ext cx="3701703" cy="369332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r>
              <a:rPr lang="es-ES" dirty="0"/>
              <a:t>Características de los seres vivos.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948818" y="1924067"/>
            <a:ext cx="3024758" cy="646331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r>
              <a:rPr lang="es-ES" dirty="0"/>
              <a:t>Diferencias entre los seres vivos y la materia inanimada.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79512" y="680367"/>
            <a:ext cx="8964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la </a:t>
            </a:r>
            <a:r>
              <a:rPr lang="es-ES" dirty="0"/>
              <a:t>ciencia en los primeros años “busca ampliar el conocimiento y la comprensión de los niños acerca de la física y de la biología y con ello ayudarlos a desarrollar de forma más efectiva y sistemática sus hallazgos” (SEP, 2004: 51).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588224" y="3219805"/>
            <a:ext cx="1161005" cy="3170099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ES" sz="1400" dirty="0"/>
              <a:t>Los seres vivos: son aquellos que tienen vida, nacen, crecen, se reproducen y mueren; Ejemplo: seres humanos, animales y plantas.</a:t>
            </a:r>
          </a:p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7956376" y="3219805"/>
            <a:ext cx="1107497" cy="2893100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ES" sz="1400" dirty="0"/>
              <a:t>La materia inerte: es aquella cosa que no tienen vida, es decir no nacen, no se alimentan, es el caso de las rocas, agua, juguetes, entre otros.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 flipH="1">
            <a:off x="4034853" y="3098616"/>
            <a:ext cx="254931" cy="2983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2337860" y="1603697"/>
            <a:ext cx="32780" cy="30926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7388315" y="1392965"/>
            <a:ext cx="122312" cy="42146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8367991" y="2627526"/>
            <a:ext cx="114300" cy="4710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H="1">
            <a:off x="6859156" y="2610918"/>
            <a:ext cx="148952" cy="422701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307083" y="2729284"/>
            <a:ext cx="146184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/>
              <a:t>Metabolismo</a:t>
            </a:r>
            <a:endParaRPr lang="es-ES" dirty="0"/>
          </a:p>
        </p:txBody>
      </p:sp>
      <p:sp>
        <p:nvSpPr>
          <p:cNvPr id="29" name="28 Rectángulo"/>
          <p:cNvSpPr/>
          <p:nvPr/>
        </p:nvSpPr>
        <p:spPr>
          <a:xfrm>
            <a:off x="66750" y="3246317"/>
            <a:ext cx="893302" cy="3754874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ES" sz="1400" dirty="0"/>
              <a:t>Anabolismo. Se componen sustancias complejas a partir de nutrientes sencillos y se consume energía en el proceso.</a:t>
            </a:r>
          </a:p>
        </p:txBody>
      </p:sp>
      <p:sp>
        <p:nvSpPr>
          <p:cNvPr id="31" name="30 Rectángulo"/>
          <p:cNvSpPr/>
          <p:nvPr/>
        </p:nvSpPr>
        <p:spPr>
          <a:xfrm>
            <a:off x="2314598" y="2871659"/>
            <a:ext cx="1148680" cy="52322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s-ES" sz="1400" dirty="0"/>
              <a:t>Desarrollo y crecimiento</a:t>
            </a:r>
          </a:p>
        </p:txBody>
      </p:sp>
      <p:sp>
        <p:nvSpPr>
          <p:cNvPr id="1024" name="1023 Rectángulo"/>
          <p:cNvSpPr/>
          <p:nvPr/>
        </p:nvSpPr>
        <p:spPr>
          <a:xfrm>
            <a:off x="2285998" y="3677204"/>
            <a:ext cx="1205881" cy="2677656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ES" sz="1200" dirty="0"/>
              <a:t>Procesos inherentes a la vida (crecer, desarrollarse, reproducirse) consumen energía y materia, pero perpetúan la existencia en el propio cuerpo y en el cuerpo de la prole o descendencia</a:t>
            </a:r>
          </a:p>
        </p:txBody>
      </p:sp>
      <p:sp>
        <p:nvSpPr>
          <p:cNvPr id="1025" name="1024 Rectángulo"/>
          <p:cNvSpPr/>
          <p:nvPr/>
        </p:nvSpPr>
        <p:spPr>
          <a:xfrm>
            <a:off x="1038003" y="3307872"/>
            <a:ext cx="1049907" cy="3046988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ES" sz="1200" dirty="0"/>
              <a:t>Catabolismo. Se descomponen nutrientes complejos para obtener el material sencillo para componer nuevas sustancias de diversa índole, y se libera energía en el proceso.</a:t>
            </a:r>
          </a:p>
        </p:txBody>
      </p:sp>
      <p:sp>
        <p:nvSpPr>
          <p:cNvPr id="1027" name="1026 Rectángulo"/>
          <p:cNvSpPr/>
          <p:nvPr/>
        </p:nvSpPr>
        <p:spPr>
          <a:xfrm>
            <a:off x="4572987" y="3947642"/>
            <a:ext cx="1511181" cy="2800767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ES" sz="1600" dirty="0" smtClean="0"/>
              <a:t>Dos </a:t>
            </a:r>
            <a:r>
              <a:rPr lang="es-ES" sz="1600" dirty="0"/>
              <a:t>individuos desarrollados pueden juntar parte de sus materiales genéticos y crear un tercer individuo cuyo genoma será totalmente </a:t>
            </a:r>
            <a:r>
              <a:rPr lang="es-ES" sz="1600" dirty="0" smtClean="0"/>
              <a:t>nuevo.</a:t>
            </a:r>
            <a:endParaRPr lang="es-ES" sz="1600" dirty="0"/>
          </a:p>
        </p:txBody>
      </p:sp>
      <p:sp>
        <p:nvSpPr>
          <p:cNvPr id="1028" name="1027 CuadroTexto"/>
          <p:cNvSpPr txBox="1"/>
          <p:nvPr/>
        </p:nvSpPr>
        <p:spPr>
          <a:xfrm>
            <a:off x="3810729" y="2648151"/>
            <a:ext cx="1517848" cy="369332"/>
          </a:xfrm>
          <a:prstGeom prst="rect">
            <a:avLst/>
          </a:prstGeom>
          <a:solidFill>
            <a:srgbClr val="92D050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smtClean="0"/>
              <a:t>Reproducción</a:t>
            </a:r>
            <a:endParaRPr lang="es-ES" dirty="0"/>
          </a:p>
        </p:txBody>
      </p:sp>
      <p:sp>
        <p:nvSpPr>
          <p:cNvPr id="1029" name="1028 Rectángulo"/>
          <p:cNvSpPr/>
          <p:nvPr/>
        </p:nvSpPr>
        <p:spPr>
          <a:xfrm>
            <a:off x="3633164" y="3492538"/>
            <a:ext cx="964431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s-ES" dirty="0" smtClean="0"/>
              <a:t>Asexual</a:t>
            </a:r>
            <a:r>
              <a:rPr lang="es-ES" dirty="0"/>
              <a:t>:</a:t>
            </a:r>
          </a:p>
        </p:txBody>
      </p:sp>
      <p:sp>
        <p:nvSpPr>
          <p:cNvPr id="1030" name="1029 Rectángulo"/>
          <p:cNvSpPr/>
          <p:nvPr/>
        </p:nvSpPr>
        <p:spPr>
          <a:xfrm>
            <a:off x="3608557" y="3947642"/>
            <a:ext cx="852592" cy="2862322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Es la forma de reproducción típica de los seres unicelulares</a:t>
            </a:r>
          </a:p>
        </p:txBody>
      </p:sp>
      <p:sp>
        <p:nvSpPr>
          <p:cNvPr id="1031" name="1030 Rectángulo"/>
          <p:cNvSpPr/>
          <p:nvPr/>
        </p:nvSpPr>
        <p:spPr>
          <a:xfrm>
            <a:off x="4771207" y="3492538"/>
            <a:ext cx="900311" cy="369332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s-ES" dirty="0" smtClean="0"/>
              <a:t>Sexual: </a:t>
            </a:r>
            <a:endParaRPr lang="es-ES" dirty="0"/>
          </a:p>
        </p:txBody>
      </p:sp>
      <p:cxnSp>
        <p:nvCxnSpPr>
          <p:cNvPr id="41" name="40 Conector recto de flecha"/>
          <p:cNvCxnSpPr/>
          <p:nvPr/>
        </p:nvCxnSpPr>
        <p:spPr>
          <a:xfrm>
            <a:off x="4931627" y="3096565"/>
            <a:ext cx="159368" cy="2983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flipH="1">
            <a:off x="1381968" y="2416295"/>
            <a:ext cx="254931" cy="2983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2849921" y="2424701"/>
            <a:ext cx="78034" cy="39756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4548737" y="2352551"/>
            <a:ext cx="102034" cy="25815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3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Bibliografía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https://www.caracteristicas.co/seres-vivos</a:t>
            </a:r>
            <a:r>
              <a:rPr lang="es-ES" dirty="0" smtClean="0">
                <a:hlinkClick r:id="rId2"/>
              </a:rPr>
              <a:t>/</a:t>
            </a:r>
            <a:endParaRPr lang="es-ES" dirty="0" smtClean="0"/>
          </a:p>
          <a:p>
            <a:r>
              <a:rPr lang="es-ES" dirty="0">
                <a:hlinkClick r:id="rId3"/>
              </a:rPr>
              <a:t>http://revistavoces.net/la-importancia-de-la-ciencia-en-el-preescolar</a:t>
            </a:r>
            <a:r>
              <a:rPr lang="es-ES" dirty="0" smtClean="0">
                <a:hlinkClick r:id="rId3"/>
              </a:rPr>
              <a:t>/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013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349</Words>
  <Application>Microsoft Office PowerPoint</Application>
  <PresentationFormat>Presentación en pantalla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¿Por qué y para qué enseñar ciencias en preescolar? </vt:lpstr>
      <vt:lpstr>Bibliografía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¿Por qué y para qué enseñar ciencias en preescolar?</dc:title>
  <dc:creator>MQ</dc:creator>
  <cp:lastModifiedBy>MQ</cp:lastModifiedBy>
  <cp:revision>12</cp:revision>
  <dcterms:created xsi:type="dcterms:W3CDTF">2018-05-30T17:57:27Z</dcterms:created>
  <dcterms:modified xsi:type="dcterms:W3CDTF">2018-05-31T18:59:29Z</dcterms:modified>
</cp:coreProperties>
</file>