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18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378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11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049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212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788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368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875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8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07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993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AE8C-4E8B-416C-B75C-A4F9F0476AF7}" type="datetimeFigureOut">
              <a:rPr lang="es-ES" smtClean="0"/>
              <a:t>28/05/2018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F647-372B-4CBC-87BE-D3BF8260ED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477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05555" y="499824"/>
            <a:ext cx="462819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3200" dirty="0" smtClean="0">
                <a:latin typeface="Lucida Console" pitchFamily="49" charset="0"/>
              </a:rPr>
              <a:t>Recursos naturales</a:t>
            </a:r>
            <a:endParaRPr lang="es-ES" sz="3200" dirty="0">
              <a:latin typeface="Lucida Console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44669" y="2736143"/>
            <a:ext cx="212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Se clasifican según: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8875" y="2736143"/>
            <a:ext cx="151216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Renovables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625764" y="2933308"/>
            <a:ext cx="167586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No renovables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01791" y="3528928"/>
            <a:ext cx="10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permiten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49612" y="4207394"/>
            <a:ext cx="186643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Su regeneración</a:t>
            </a:r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4519000" y="1084599"/>
            <a:ext cx="0" cy="37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1033850" y="3071728"/>
            <a:ext cx="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7498163" y="34053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033850" y="3898260"/>
            <a:ext cx="0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157773" y="3704302"/>
            <a:ext cx="391530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Tardan millones de años en regenerarse</a:t>
            </a:r>
            <a:endParaRPr lang="es-ES" dirty="0"/>
          </a:p>
        </p:txBody>
      </p:sp>
      <p:cxnSp>
        <p:nvCxnSpPr>
          <p:cNvPr id="32" name="31 Conector recto de flecha"/>
          <p:cNvCxnSpPr/>
          <p:nvPr/>
        </p:nvCxnSpPr>
        <p:spPr>
          <a:xfrm flipH="1">
            <a:off x="2395993" y="3105475"/>
            <a:ext cx="10486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5580112" y="3105475"/>
            <a:ext cx="959025" cy="24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457816" y="5044534"/>
            <a:ext cx="138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Como son</a:t>
            </a:r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778893" y="4576726"/>
            <a:ext cx="143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Como son</a:t>
            </a:r>
            <a:endParaRPr lang="es-ES" dirty="0"/>
          </a:p>
        </p:txBody>
      </p:sp>
      <p:cxnSp>
        <p:nvCxnSpPr>
          <p:cNvPr id="42" name="41 Conector recto"/>
          <p:cNvCxnSpPr>
            <a:endCxn id="40" idx="0"/>
          </p:cNvCxnSpPr>
          <p:nvPr/>
        </p:nvCxnSpPr>
        <p:spPr>
          <a:xfrm>
            <a:off x="7498162" y="4041312"/>
            <a:ext cx="1" cy="535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H="1">
            <a:off x="1082830" y="4591968"/>
            <a:ext cx="1" cy="338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0" y="5805264"/>
            <a:ext cx="263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Agua, suelo, viento y sol</a:t>
            </a:r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5728940" y="5229200"/>
            <a:ext cx="334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Carbono, </a:t>
            </a:r>
            <a:r>
              <a:rPr lang="es-ES_tradnl" dirty="0" err="1" smtClean="0"/>
              <a:t>petroleo</a:t>
            </a:r>
            <a:r>
              <a:rPr lang="es-ES_tradnl" dirty="0" smtClean="0"/>
              <a:t>, gas natural.</a:t>
            </a:r>
            <a:endParaRPr lang="es-ES" dirty="0"/>
          </a:p>
        </p:txBody>
      </p:sp>
      <p:sp>
        <p:nvSpPr>
          <p:cNvPr id="49" name="48 Rectángulo"/>
          <p:cNvSpPr/>
          <p:nvPr/>
        </p:nvSpPr>
        <p:spPr>
          <a:xfrm>
            <a:off x="2120898" y="1492355"/>
            <a:ext cx="457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dirty="0" smtClean="0"/>
              <a:t>Un recurso natural es un bien o servicio proporcionado por la naturaleza sin alteraciones por parte del ser humano.​</a:t>
            </a:r>
            <a:endParaRPr lang="es-ES" dirty="0"/>
          </a:p>
        </p:txBody>
      </p:sp>
      <p:cxnSp>
        <p:nvCxnSpPr>
          <p:cNvPr id="51" name="50 Conector recto"/>
          <p:cNvCxnSpPr>
            <a:stCxn id="49" idx="2"/>
          </p:cNvCxnSpPr>
          <p:nvPr/>
        </p:nvCxnSpPr>
        <p:spPr>
          <a:xfrm>
            <a:off x="4406898" y="2415685"/>
            <a:ext cx="0" cy="32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7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57</Words>
  <Application>Microsoft Office PowerPoint</Application>
  <PresentationFormat>Presentación en pantalla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2</cp:revision>
  <dcterms:created xsi:type="dcterms:W3CDTF">2018-05-28T14:04:59Z</dcterms:created>
  <dcterms:modified xsi:type="dcterms:W3CDTF">2018-05-28T14:23:31Z</dcterms:modified>
</cp:coreProperties>
</file>