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123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C3E6F3B8-4413-47F9-AAEB-BBBB381ED473}" type="datetimeFigureOut">
              <a:rPr lang="es-ES" smtClean="0"/>
              <a:t>24/05/2018</a:t>
            </a:fld>
            <a:endParaRPr lang="es-ES"/>
          </a:p>
        </p:txBody>
      </p:sp>
      <p:sp>
        <p:nvSpPr>
          <p:cNvPr id="5" name="Footer Placeholder 4"/>
          <p:cNvSpPr>
            <a:spLocks noGrp="1"/>
          </p:cNvSpPr>
          <p:nvPr>
            <p:ph type="ftr" sz="quarter" idx="11"/>
          </p:nvPr>
        </p:nvSpPr>
        <p:spPr/>
        <p:txBody>
          <a:bodyPr/>
          <a:lstStyle/>
          <a:p>
            <a:endParaRPr lang="es-E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15F14741-75B9-4B92-81A3-296CDB953078}" type="slidenum">
              <a:rPr lang="es-ES" smtClean="0"/>
              <a:t>‹Nº›</a:t>
            </a:fld>
            <a:endParaRPr lang="es-E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s-ES" smtClean="0"/>
              <a:t>Haga clic para modificar el estilo de título del patrón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C3E6F3B8-4413-47F9-AAEB-BBBB381ED473}" type="datetimeFigureOut">
              <a:rPr lang="es-ES" smtClean="0"/>
              <a:t>24/05/2018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5F14741-75B9-4B92-81A3-296CDB953078}"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3E6F3B8-4413-47F9-AAEB-BBBB381ED473}" type="datetimeFigureOut">
              <a:rPr lang="es-ES" smtClean="0"/>
              <a:t>24/05/2018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5F14741-75B9-4B92-81A3-296CDB953078}"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C3E6F3B8-4413-47F9-AAEB-BBBB381ED473}" type="datetimeFigureOut">
              <a:rPr lang="es-ES" smtClean="0"/>
              <a:t>24/05/2018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5F14741-75B9-4B92-81A3-296CDB953078}"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C3E6F3B8-4413-47F9-AAEB-BBBB381ED473}" type="datetimeFigureOut">
              <a:rPr lang="es-ES" smtClean="0"/>
              <a:t>24/05/2018</a:t>
            </a:fld>
            <a:endParaRPr lang="es-E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5F14741-75B9-4B92-81A3-296CDB953078}" type="slidenum">
              <a:rPr lang="es-ES" smtClean="0"/>
              <a:t>‹Nº›</a:t>
            </a:fld>
            <a:endParaRPr lang="es-E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s-ES" smtClean="0"/>
              <a:t>Haga clic para modificar el estilo de título del patrón</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C3E6F3B8-4413-47F9-AAEB-BBBB381ED473}" type="datetimeFigureOut">
              <a:rPr lang="es-ES" smtClean="0"/>
              <a:t>24/05/2018</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5F14741-75B9-4B92-81A3-296CDB953078}"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C3E6F3B8-4413-47F9-AAEB-BBBB381ED473}" type="datetimeFigureOut">
              <a:rPr lang="es-ES" smtClean="0"/>
              <a:t>24/05/2018</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15F14741-75B9-4B92-81A3-296CDB953078}"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C3E6F3B8-4413-47F9-AAEB-BBBB381ED473}" type="datetimeFigureOut">
              <a:rPr lang="es-ES" smtClean="0"/>
              <a:t>24/05/2018</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15F14741-75B9-4B92-81A3-296CDB953078}"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C3E6F3B8-4413-47F9-AAEB-BBBB381ED473}" type="datetimeFigureOut">
              <a:rPr lang="es-ES" smtClean="0"/>
              <a:t>24/05/2018</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15F14741-75B9-4B92-81A3-296CDB953078}"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C3E6F3B8-4413-47F9-AAEB-BBBB381ED473}" type="datetimeFigureOut">
              <a:rPr lang="es-ES" smtClean="0"/>
              <a:t>24/05/2018</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5F14741-75B9-4B92-81A3-296CDB953078}" type="slidenum">
              <a:rPr lang="es-ES" smtClean="0"/>
              <a:t>‹Nº›</a:t>
            </a:fld>
            <a:endParaRPr lang="es-E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s-ES" smtClean="0"/>
              <a:t>Haga clic para modificar el estilo de título del patrón</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5" name="Date Placeholder 4"/>
          <p:cNvSpPr>
            <a:spLocks noGrp="1"/>
          </p:cNvSpPr>
          <p:nvPr>
            <p:ph type="dt" sz="half" idx="10"/>
          </p:nvPr>
        </p:nvSpPr>
        <p:spPr/>
        <p:txBody>
          <a:bodyPr/>
          <a:lstStyle/>
          <a:p>
            <a:fld id="{C3E6F3B8-4413-47F9-AAEB-BBBB381ED473}" type="datetimeFigureOut">
              <a:rPr lang="es-ES" smtClean="0"/>
              <a:t>24/05/2018</a:t>
            </a:fld>
            <a:endParaRPr lang="es-ES"/>
          </a:p>
        </p:txBody>
      </p:sp>
      <p:sp>
        <p:nvSpPr>
          <p:cNvPr id="7" name="Slide Number Placeholder 6"/>
          <p:cNvSpPr>
            <a:spLocks noGrp="1"/>
          </p:cNvSpPr>
          <p:nvPr>
            <p:ph type="sldNum" sz="quarter" idx="12"/>
          </p:nvPr>
        </p:nvSpPr>
        <p:spPr/>
        <p:txBody>
          <a:bodyPr/>
          <a:lstStyle/>
          <a:p>
            <a:fld id="{15F14741-75B9-4B92-81A3-296CDB953078}" type="slidenum">
              <a:rPr lang="es-ES" smtClean="0"/>
              <a:t>‹Nº›</a:t>
            </a:fld>
            <a:endParaRPr lang="es-E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s-E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s-ES" smtClean="0"/>
              <a:t>Haga clic para modificar el estilo de título del patrón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C3E6F3B8-4413-47F9-AAEB-BBBB381ED473}" type="datetimeFigureOut">
              <a:rPr lang="es-ES" smtClean="0"/>
              <a:t>24/05/2018</a:t>
            </a:fld>
            <a:endParaRPr lang="es-E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s-E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15F14741-75B9-4B92-81A3-296CDB953078}" type="slidenum">
              <a:rPr lang="es-ES" smtClean="0"/>
              <a:t>‹Nº›</a:t>
            </a:fld>
            <a:endParaRPr lang="es-E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p:txBody>
          <a:bodyPr/>
          <a:lstStyle/>
          <a:p>
            <a:r>
              <a:rPr lang="es-ES_tradnl" dirty="0" smtClean="0"/>
              <a:t>David Brian Crespo </a:t>
            </a:r>
            <a:r>
              <a:rPr lang="es-ES_tradnl" dirty="0" err="1" smtClean="0"/>
              <a:t>Nùñez</a:t>
            </a:r>
            <a:r>
              <a:rPr lang="es-ES_tradnl" dirty="0" smtClean="0"/>
              <a:t> </a:t>
            </a:r>
            <a:endParaRPr lang="es-ES" dirty="0"/>
          </a:p>
        </p:txBody>
      </p:sp>
      <p:sp>
        <p:nvSpPr>
          <p:cNvPr id="2" name="1 Título"/>
          <p:cNvSpPr>
            <a:spLocks noGrp="1"/>
          </p:cNvSpPr>
          <p:nvPr>
            <p:ph type="ctrTitle"/>
          </p:nvPr>
        </p:nvSpPr>
        <p:spPr/>
        <p:txBody>
          <a:bodyPr/>
          <a:lstStyle/>
          <a:p>
            <a:r>
              <a:rPr lang="es-ES_tradnl" sz="3200" dirty="0" smtClean="0">
                <a:latin typeface="Book Antiqua" pitchFamily="18" charset="0"/>
              </a:rPr>
              <a:t>Como enseñar ciencia en preescolar </a:t>
            </a:r>
            <a:endParaRPr lang="es-ES" sz="3200" dirty="0">
              <a:latin typeface="Book Antiqua" pitchFamily="18" charset="0"/>
            </a:endParaRPr>
          </a:p>
        </p:txBody>
      </p:sp>
    </p:spTree>
    <p:extLst>
      <p:ext uri="{BB962C8B-B14F-4D97-AF65-F5344CB8AC3E}">
        <p14:creationId xmlns:p14="http://schemas.microsoft.com/office/powerpoint/2010/main" val="2815400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404664"/>
            <a:ext cx="8260672" cy="1039427"/>
          </a:xfrm>
        </p:spPr>
        <p:txBody>
          <a:bodyPr>
            <a:noAutofit/>
          </a:bodyPr>
          <a:lstStyle/>
          <a:p>
            <a:r>
              <a:rPr lang="es-ES" sz="3600" dirty="0"/>
              <a:t>Ciencia y Tecnología: Características y diferencias </a:t>
            </a:r>
            <a:r>
              <a:rPr lang="es-ES" sz="2800" dirty="0" smtClean="0"/>
              <a:t/>
            </a:r>
            <a:br>
              <a:rPr lang="es-ES" sz="2800" dirty="0" smtClean="0"/>
            </a:br>
            <a:r>
              <a:rPr lang="es-ES" sz="1800" b="1" dirty="0"/>
              <a:t>Una permite conocer, la otra modificar</a:t>
            </a:r>
            <a:br>
              <a:rPr lang="es-ES" sz="1800" b="1" dirty="0"/>
            </a:br>
            <a:r>
              <a:rPr lang="es-ES" sz="1800" dirty="0"/>
              <a:t/>
            </a:r>
            <a:br>
              <a:rPr lang="es-ES" sz="1800" dirty="0"/>
            </a:br>
            <a:endParaRPr lang="es-ES" sz="1800" dirty="0"/>
          </a:p>
        </p:txBody>
      </p:sp>
      <p:sp>
        <p:nvSpPr>
          <p:cNvPr id="3" name="2 Marcador de contenido"/>
          <p:cNvSpPr>
            <a:spLocks noGrp="1"/>
          </p:cNvSpPr>
          <p:nvPr>
            <p:ph idx="1"/>
          </p:nvPr>
        </p:nvSpPr>
        <p:spPr/>
        <p:txBody>
          <a:bodyPr/>
          <a:lstStyle/>
          <a:p>
            <a:pPr marL="114300" indent="0">
              <a:buNone/>
            </a:pPr>
            <a:r>
              <a:rPr lang="es-ES" dirty="0" smtClean="0">
                <a:latin typeface="Book Antiqua" pitchFamily="18" charset="0"/>
              </a:rPr>
              <a:t>La </a:t>
            </a:r>
            <a:r>
              <a:rPr lang="es-ES" dirty="0">
                <a:latin typeface="Book Antiqua" pitchFamily="18" charset="0"/>
              </a:rPr>
              <a:t>ciencia es una manera de generar conocimiento acerca de la naturaleza, independientemente de si esta información es aplicada a la práctica o no.</a:t>
            </a:r>
          </a:p>
          <a:p>
            <a:pPr marL="114300" indent="0">
              <a:buNone/>
            </a:pPr>
            <a:r>
              <a:rPr lang="es-ES" dirty="0">
                <a:latin typeface="Book Antiqua" pitchFamily="18" charset="0"/>
              </a:rPr>
              <a:t>La tecnología, en cambio, consiste en un proceso de perfeccionamiento basado en la manipulación de la naturaleza. Eso significa que el uso de la tecnología normalmente solo aporta conocimiento sobre sí misma, no de aquello que existe independientemente de la acción humana.</a:t>
            </a:r>
          </a:p>
          <a:p>
            <a:pPr marL="114300" indent="0">
              <a:buNone/>
            </a:pPr>
            <a:endParaRPr lang="es-ES" dirty="0"/>
          </a:p>
        </p:txBody>
      </p:sp>
    </p:spTree>
    <p:extLst>
      <p:ext uri="{BB962C8B-B14F-4D97-AF65-F5344CB8AC3E}">
        <p14:creationId xmlns:p14="http://schemas.microsoft.com/office/powerpoint/2010/main" val="727250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1800" b="1" dirty="0"/>
              <a:t>La ciencia es relativamente joven, la tecnología es vieja</a:t>
            </a:r>
            <a:br>
              <a:rPr lang="es-ES" sz="1800" b="1" dirty="0"/>
            </a:br>
            <a:endParaRPr lang="es-ES" sz="1800" dirty="0"/>
          </a:p>
        </p:txBody>
      </p:sp>
      <p:sp>
        <p:nvSpPr>
          <p:cNvPr id="3" name="2 Marcador de contenido"/>
          <p:cNvSpPr>
            <a:spLocks noGrp="1"/>
          </p:cNvSpPr>
          <p:nvPr>
            <p:ph idx="1"/>
          </p:nvPr>
        </p:nvSpPr>
        <p:spPr/>
        <p:txBody>
          <a:bodyPr>
            <a:normAutofit/>
          </a:bodyPr>
          <a:lstStyle/>
          <a:p>
            <a:pPr marL="114300" indent="0">
              <a:buNone/>
            </a:pPr>
            <a:r>
              <a:rPr lang="es-ES" dirty="0" smtClean="0">
                <a:latin typeface="+mj-lt"/>
              </a:rPr>
              <a:t>Aunque </a:t>
            </a:r>
            <a:r>
              <a:rPr lang="es-ES" dirty="0">
                <a:latin typeface="+mj-lt"/>
              </a:rPr>
              <a:t>popularmente se asume que la tecnología tiene que ver con los ordenadores y los últimos avances electrónicos y biomédicos en general, lo cierto es que el uso de la tecnología ha existido desde hace miles de años. Por ejemplo, el uso del fuego para calentarse o para cocinar es considerada una muestra de tecnología, y se cree que era algo que realizaban incluso otras especies del género homo que existieron mucho antes que nosotros.</a:t>
            </a:r>
          </a:p>
          <a:p>
            <a:pPr marL="114300" indent="0">
              <a:buNone/>
            </a:pPr>
            <a:r>
              <a:rPr lang="es-ES" dirty="0">
                <a:latin typeface="+mj-lt"/>
              </a:rPr>
              <a:t>La ciencia, en cambio, surgió después de la finalización de la Edad Media, si bien antes de ese punto histórico existieron precedentes interesantes.</a:t>
            </a:r>
          </a:p>
          <a:p>
            <a:endParaRPr lang="es-ES" dirty="0"/>
          </a:p>
        </p:txBody>
      </p:sp>
    </p:spTree>
    <p:extLst>
      <p:ext uri="{BB962C8B-B14F-4D97-AF65-F5344CB8AC3E}">
        <p14:creationId xmlns:p14="http://schemas.microsoft.com/office/powerpoint/2010/main" val="7503318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000" b="1" dirty="0"/>
              <a:t>La tecnología puede ser testada fácilmente</a:t>
            </a:r>
            <a:r>
              <a:rPr lang="es-ES" b="1" dirty="0"/>
              <a:t/>
            </a:r>
            <a:br>
              <a:rPr lang="es-ES" b="1" dirty="0"/>
            </a:br>
            <a:endParaRPr lang="es-ES" dirty="0"/>
          </a:p>
        </p:txBody>
      </p:sp>
      <p:sp>
        <p:nvSpPr>
          <p:cNvPr id="3" name="2 Marcador de contenido"/>
          <p:cNvSpPr>
            <a:spLocks noGrp="1"/>
          </p:cNvSpPr>
          <p:nvPr>
            <p:ph idx="1"/>
          </p:nvPr>
        </p:nvSpPr>
        <p:spPr/>
        <p:txBody>
          <a:bodyPr>
            <a:normAutofit fontScale="92500" lnSpcReduction="10000"/>
          </a:bodyPr>
          <a:lstStyle/>
          <a:p>
            <a:pPr marL="114300" indent="0">
              <a:buNone/>
            </a:pPr>
            <a:r>
              <a:rPr lang="es-ES" dirty="0">
                <a:latin typeface="Book Antiqua" pitchFamily="18" charset="0"/>
              </a:rPr>
              <a:t>La tecnología puede ser testada fácilmente</a:t>
            </a:r>
          </a:p>
          <a:p>
            <a:pPr marL="114300" indent="0">
              <a:buNone/>
            </a:pPr>
            <a:r>
              <a:rPr lang="es-ES" dirty="0">
                <a:latin typeface="Book Antiqua" pitchFamily="18" charset="0"/>
              </a:rPr>
              <a:t>Es fácil saber si los procesos de desarrollo tecnológico terminan cumpliendo sus objetivos o no, dado que apuntan a necesidades concretas: por ejemplo, desarrollar un coche capaz de alcanzar una cierta velocidad durante un tiempo determinado consumiendo menos combustible que sus análogos. A través de mediciones objetivas se puede saber si se ha dado en la diana.</a:t>
            </a:r>
          </a:p>
          <a:p>
            <a:pPr marL="114300" indent="0">
              <a:buNone/>
            </a:pPr>
            <a:r>
              <a:rPr lang="es-ES" dirty="0">
                <a:latin typeface="Book Antiqua" pitchFamily="18" charset="0"/>
              </a:rPr>
              <a:t>Por lo que respecta a la ciencia, en cambio, hay una gran ambigüedad acerca de si un proyecto científico ha cumplido con las expectativas. El motivo de esto es que la ciencia nunca cumple totalmente sus objetivos, dado que todas las explicaciones de la realidad que aporta son provisionales, no definitivas.</a:t>
            </a:r>
          </a:p>
          <a:p>
            <a:endParaRPr lang="es-ES" dirty="0"/>
          </a:p>
        </p:txBody>
      </p:sp>
    </p:spTree>
    <p:extLst>
      <p:ext uri="{BB962C8B-B14F-4D97-AF65-F5344CB8AC3E}">
        <p14:creationId xmlns:p14="http://schemas.microsoft.com/office/powerpoint/2010/main" val="2802136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000" b="1" dirty="0"/>
              <a:t>Una parte de diseños, la otra de teorías</a:t>
            </a:r>
            <a:r>
              <a:rPr lang="es-ES" b="1" dirty="0"/>
              <a:t/>
            </a:r>
            <a:br>
              <a:rPr lang="es-ES" b="1" dirty="0"/>
            </a:br>
            <a:endParaRPr lang="es-ES" dirty="0"/>
          </a:p>
        </p:txBody>
      </p:sp>
      <p:sp>
        <p:nvSpPr>
          <p:cNvPr id="3" name="2 Marcador de contenido"/>
          <p:cNvSpPr>
            <a:spLocks noGrp="1"/>
          </p:cNvSpPr>
          <p:nvPr>
            <p:ph idx="1"/>
          </p:nvPr>
        </p:nvSpPr>
        <p:spPr/>
        <p:txBody>
          <a:bodyPr/>
          <a:lstStyle/>
          <a:p>
            <a:pPr marL="114300" indent="0">
              <a:buNone/>
            </a:pPr>
            <a:r>
              <a:rPr lang="es-ES" dirty="0" smtClean="0">
                <a:latin typeface="Book Antiqua" pitchFamily="18" charset="0"/>
              </a:rPr>
              <a:t>En </a:t>
            </a:r>
            <a:r>
              <a:rPr lang="es-ES" dirty="0">
                <a:latin typeface="Book Antiqua" pitchFamily="18" charset="0"/>
              </a:rPr>
              <a:t>el mundo de la tecnología, que reposa básicamente sobre las ingenierías, se trabaja a partir de los diseños. En la ciencia, en cambio, se parte de teorías y modelos teóricos, que en sí no son diseños sino relaciones entre ideas que ni siquiera tienen por qué estar expresadas de manera matemática.</a:t>
            </a:r>
          </a:p>
          <a:p>
            <a:endParaRPr lang="es-ES" dirty="0"/>
          </a:p>
        </p:txBody>
      </p:sp>
    </p:spTree>
    <p:extLst>
      <p:ext uri="{BB962C8B-B14F-4D97-AF65-F5344CB8AC3E}">
        <p14:creationId xmlns:p14="http://schemas.microsoft.com/office/powerpoint/2010/main" val="162615882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oticario">
  <a:themeElements>
    <a:clrScheme name="Boticario">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Boticario">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oticario">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83</TotalTime>
  <Words>185</Words>
  <Application>Microsoft Office PowerPoint</Application>
  <PresentationFormat>Presentación en pantalla (4:3)</PresentationFormat>
  <Paragraphs>14</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Boticario</vt:lpstr>
      <vt:lpstr>Como enseñar ciencia en preescolar </vt:lpstr>
      <vt:lpstr>Ciencia y Tecnología: Características y diferencias  Una permite conocer, la otra modificar  </vt:lpstr>
      <vt:lpstr>La ciencia es relativamente joven, la tecnología es vieja </vt:lpstr>
      <vt:lpstr>La tecnología puede ser testada fácilmente </vt:lpstr>
      <vt:lpstr>Una parte de diseños, la otra de teorías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Como enseñar ciencia en preescolar</dc:title>
  <dc:creator>MQ</dc:creator>
  <cp:lastModifiedBy>MQ</cp:lastModifiedBy>
  <cp:revision>2</cp:revision>
  <dcterms:created xsi:type="dcterms:W3CDTF">2018-05-24T17:29:30Z</dcterms:created>
  <dcterms:modified xsi:type="dcterms:W3CDTF">2018-05-24T18:53:15Z</dcterms:modified>
</cp:coreProperties>
</file>