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EA99A-D495-4D36-AFC5-64E7C87739CF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14DC-1C8A-4055-B281-D052EB607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2727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EA99A-D495-4D36-AFC5-64E7C87739CF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14DC-1C8A-4055-B281-D052EB607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048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EA99A-D495-4D36-AFC5-64E7C87739CF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14DC-1C8A-4055-B281-D052EB607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9403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EA99A-D495-4D36-AFC5-64E7C87739CF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14DC-1C8A-4055-B281-D052EB607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7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EA99A-D495-4D36-AFC5-64E7C87739CF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14DC-1C8A-4055-B281-D052EB607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05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EA99A-D495-4D36-AFC5-64E7C87739CF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14DC-1C8A-4055-B281-D052EB607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9598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EA99A-D495-4D36-AFC5-64E7C87739CF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14DC-1C8A-4055-B281-D052EB607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1261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EA99A-D495-4D36-AFC5-64E7C87739CF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14DC-1C8A-4055-B281-D052EB607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517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EA99A-D495-4D36-AFC5-64E7C87739CF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14DC-1C8A-4055-B281-D052EB607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19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EA99A-D495-4D36-AFC5-64E7C87739CF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14DC-1C8A-4055-B281-D052EB607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046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EA99A-D495-4D36-AFC5-64E7C87739CF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14DC-1C8A-4055-B281-D052EB607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3816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EA99A-D495-4D36-AFC5-64E7C87739CF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B14DC-1C8A-4055-B281-D052EB607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304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521"/>
            <a:ext cx="9084126" cy="6828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86264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Fatima</dc:creator>
  <cp:lastModifiedBy>Fatima</cp:lastModifiedBy>
  <cp:revision>3</cp:revision>
  <dcterms:created xsi:type="dcterms:W3CDTF">2018-05-31T00:12:54Z</dcterms:created>
  <dcterms:modified xsi:type="dcterms:W3CDTF">2018-05-31T00:45:16Z</dcterms:modified>
</cp:coreProperties>
</file>