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D5E1F-7948-463E-A7FB-F919EE887671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2D666-4305-432A-B173-46B4D9B89C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2406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2D666-4305-432A-B173-46B4D9B89CF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315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68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5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24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83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62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95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66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760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736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22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011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60A2661-EFE7-4CDE-9BD2-8587CF2CA55D}" type="datetimeFigureOut">
              <a:rPr lang="es-ES" smtClean="0"/>
              <a:t>29/05/2018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458F244-AE86-4C69-9DB2-36E70679F258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007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403648" y="404664"/>
            <a:ext cx="7740352" cy="4728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MX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MX" sz="1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MX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</a:t>
            </a:r>
            <a:r>
              <a:rPr lang="es-MX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ESCUELA NORMAL DE EDUCACIÓN PREESCOLAR.</a:t>
            </a:r>
            <a:endParaRPr lang="es-MX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Licenciatura en Educación Preescolar.</a:t>
            </a:r>
            <a:endParaRPr lang="es-MX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Ciclo escolar   2017-2018</a:t>
            </a:r>
            <a:endParaRPr lang="es-MX" sz="20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8100" algn="ctr">
              <a:lnSpc>
                <a:spcPct val="115000"/>
              </a:lnSpc>
              <a:spcAft>
                <a:spcPts val="0"/>
              </a:spcAft>
            </a:pPr>
            <a:r>
              <a:rPr lang="es-MX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s-MX" sz="1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8100" algn="ctr">
              <a:lnSpc>
                <a:spcPct val="115000"/>
              </a:lnSpc>
              <a:spcAft>
                <a:spcPts val="0"/>
              </a:spcAft>
            </a:pPr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Materia: </a:t>
            </a:r>
            <a:r>
              <a:rPr lang="es-MX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Exploración del medio natural en el preescolar </a:t>
            </a:r>
          </a:p>
          <a:p>
            <a:pPr marL="38100" algn="ctr">
              <a:lnSpc>
                <a:spcPct val="115000"/>
              </a:lnSpc>
              <a:spcAft>
                <a:spcPts val="0"/>
              </a:spcAft>
            </a:pPr>
            <a:r>
              <a:rPr lang="es-MX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Docente </a:t>
            </a:r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titular: </a:t>
            </a:r>
            <a:r>
              <a:rPr lang="es-MX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s-MX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amón de Jesús Reséndiz Sánchez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Trabajo </a:t>
            </a:r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elaborado por</a:t>
            </a:r>
            <a:r>
              <a:rPr lang="es-MX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s-MX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MX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Diana Sofía Gutierrez Zapata       	#12</a:t>
            </a:r>
            <a:endParaRPr lang="es-MX" sz="24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88900" algn="ctr">
              <a:lnSpc>
                <a:spcPct val="115000"/>
              </a:lnSpc>
            </a:pPr>
            <a:r>
              <a:rPr lang="es-MX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Unidad 2: </a:t>
            </a:r>
            <a:r>
              <a:rPr lang="es-MX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s-MX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omo enseñar ciencia en el preescolar.</a:t>
            </a:r>
          </a:p>
          <a:p>
            <a:pPr marL="88900" algn="ctr">
              <a:lnSpc>
                <a:spcPct val="115000"/>
              </a:lnSpc>
            </a:pPr>
            <a:endParaRPr lang="es-MX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900" algn="ctr">
              <a:lnSpc>
                <a:spcPct val="115000"/>
              </a:lnSpc>
              <a:spcAft>
                <a:spcPts val="0"/>
              </a:spcAft>
            </a:pPr>
            <a:endParaRPr lang="es-MX" sz="1400" b="1" dirty="0">
              <a:effectLst/>
              <a:latin typeface="Times New Roman" panose="02020603050405020304" pitchFamily="18" charset="0"/>
              <a:ea typeface="Arial" panose="020B0604020202020204" pitchFamily="34" charset="0"/>
            </a:endParaRPr>
          </a:p>
          <a:p>
            <a:pPr marL="88900" algn="ctr">
              <a:lnSpc>
                <a:spcPct val="115000"/>
              </a:lnSpc>
              <a:spcAft>
                <a:spcPts val="0"/>
              </a:spcAft>
            </a:pPr>
            <a:endParaRPr lang="es-MX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6" name="Imagen 5" descr="Resultado de imagen para ESCUDO ENE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1588135" cy="1181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313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290410" y="0"/>
            <a:ext cx="2232248" cy="93610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b="1" dirty="0" smtClean="0"/>
              <a:t>Como enseñar ciencia en el preescolar </a:t>
            </a:r>
            <a:endParaRPr lang="es-ES" b="1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4257054" y="882833"/>
            <a:ext cx="0" cy="220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3290410" y="1090739"/>
            <a:ext cx="2232248" cy="8450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Naturaleza de la ciencia y ciencia escolar </a:t>
            </a:r>
            <a:endParaRPr lang="es-ES" dirty="0"/>
          </a:p>
        </p:txBody>
      </p:sp>
      <p:sp>
        <p:nvSpPr>
          <p:cNvPr id="21" name="20 Rectángulo"/>
          <p:cNvSpPr/>
          <p:nvPr/>
        </p:nvSpPr>
        <p:spPr>
          <a:xfrm>
            <a:off x="3290410" y="2111057"/>
            <a:ext cx="2232248" cy="8362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La naturaleza de la explicación: ¿deducir, inducir?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3290410" y="3152157"/>
            <a:ext cx="2232248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Fabricación de artefactos, una manifestación de la tecnología </a:t>
            </a:r>
            <a:endParaRPr lang="es-ES" dirty="0"/>
          </a:p>
        </p:txBody>
      </p:sp>
      <p:sp>
        <p:nvSpPr>
          <p:cNvPr id="23" name="22 Rectángulo"/>
          <p:cNvSpPr/>
          <p:nvPr/>
        </p:nvSpPr>
        <p:spPr>
          <a:xfrm>
            <a:off x="3290410" y="4361726"/>
            <a:ext cx="2232248" cy="936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Recursos naturales: clasificación y funciones </a:t>
            </a:r>
            <a:endParaRPr lang="es-ES" dirty="0"/>
          </a:p>
        </p:txBody>
      </p:sp>
      <p:cxnSp>
        <p:nvCxnSpPr>
          <p:cNvPr id="37" name="36 Conector recto"/>
          <p:cNvCxnSpPr/>
          <p:nvPr/>
        </p:nvCxnSpPr>
        <p:spPr>
          <a:xfrm>
            <a:off x="4270968" y="2935771"/>
            <a:ext cx="0" cy="1970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20" idx="2"/>
          </p:cNvCxnSpPr>
          <p:nvPr/>
        </p:nvCxnSpPr>
        <p:spPr>
          <a:xfrm>
            <a:off x="4406534" y="1935833"/>
            <a:ext cx="25034" cy="154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23" idx="0"/>
            <a:endCxn id="22" idx="2"/>
          </p:cNvCxnSpPr>
          <p:nvPr/>
        </p:nvCxnSpPr>
        <p:spPr>
          <a:xfrm flipV="1">
            <a:off x="4406534" y="4160269"/>
            <a:ext cx="0" cy="201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"/>
          <p:cNvCxnSpPr>
            <a:stCxn id="23" idx="2"/>
            <a:endCxn id="58" idx="0"/>
          </p:cNvCxnSpPr>
          <p:nvPr/>
        </p:nvCxnSpPr>
        <p:spPr>
          <a:xfrm>
            <a:off x="4406534" y="5297830"/>
            <a:ext cx="0" cy="2025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Rectángulo"/>
          <p:cNvSpPr/>
          <p:nvPr/>
        </p:nvSpPr>
        <p:spPr>
          <a:xfrm>
            <a:off x="3290410" y="5500403"/>
            <a:ext cx="2232248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Ciencia y tecnología : características y diferencias </a:t>
            </a:r>
            <a:endParaRPr lang="es-ES" dirty="0"/>
          </a:p>
        </p:txBody>
      </p:sp>
      <p:cxnSp>
        <p:nvCxnSpPr>
          <p:cNvPr id="78" name="77 Conector recto de flecha"/>
          <p:cNvCxnSpPr/>
          <p:nvPr/>
        </p:nvCxnSpPr>
        <p:spPr>
          <a:xfrm flipH="1" flipV="1">
            <a:off x="2925878" y="1611766"/>
            <a:ext cx="364532" cy="5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Rectángulo"/>
          <p:cNvSpPr/>
          <p:nvPr/>
        </p:nvSpPr>
        <p:spPr>
          <a:xfrm>
            <a:off x="6896" y="529222"/>
            <a:ext cx="2878402" cy="14410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ES" sz="1100" dirty="0" smtClean="0"/>
          </a:p>
          <a:p>
            <a:endParaRPr lang="es-ES" sz="1100" dirty="0"/>
          </a:p>
          <a:p>
            <a:endParaRPr lang="es-ES" sz="1100" dirty="0" smtClean="0"/>
          </a:p>
          <a:p>
            <a:endParaRPr lang="es-ES" sz="1100" dirty="0"/>
          </a:p>
          <a:p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Objetos 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estudio, herramientas y método de las ciencias naturales. Ciencias naturales: También se le conoce como ciencias empíricas. Basada en 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</a:p>
          <a:p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estudio </a:t>
            </a:r>
            <a:r>
              <a:rPr lang="es-E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física de la biología y de la química</a:t>
            </a:r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Ciencia escolar: enseñar a los niños a pensar críticamente.</a:t>
            </a:r>
          </a:p>
          <a:p>
            <a:endParaRPr lang="es-E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100" dirty="0" smtClean="0"/>
              <a:t/>
            </a:r>
            <a:br>
              <a:rPr lang="es-ES" sz="1100" dirty="0" smtClean="0"/>
            </a:br>
            <a:r>
              <a:rPr lang="es-ES" sz="1100" dirty="0" smtClean="0"/>
              <a:t/>
            </a:r>
            <a:br>
              <a:rPr lang="es-ES" sz="1100" dirty="0" smtClean="0"/>
            </a:br>
            <a:endParaRPr lang="es-ES" sz="1100" dirty="0"/>
          </a:p>
        </p:txBody>
      </p:sp>
      <p:cxnSp>
        <p:nvCxnSpPr>
          <p:cNvPr id="4" name="Conector recto de flecha 3"/>
          <p:cNvCxnSpPr/>
          <p:nvPr/>
        </p:nvCxnSpPr>
        <p:spPr>
          <a:xfrm flipV="1">
            <a:off x="5522658" y="1090739"/>
            <a:ext cx="405112" cy="1271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ángulo 4"/>
          <p:cNvSpPr/>
          <p:nvPr/>
        </p:nvSpPr>
        <p:spPr>
          <a:xfrm>
            <a:off x="6012160" y="37746"/>
            <a:ext cx="3131840" cy="14193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_tradnl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inducción se refiere al movimiento del pensamiento que va de los hechos particulares a afirmaciones de carácter general. Esto implica pasar de los resultados obtenidos de observaciones o experimentos </a:t>
            </a:r>
            <a:endParaRPr lang="es-ES_tradnl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_tradnl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deducción es el método que permite pasar de afirmaciones de carácter general a hechos particulares. </a:t>
            </a:r>
            <a:endParaRPr lang="es-MX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Conector recto de flecha 18"/>
          <p:cNvCxnSpPr/>
          <p:nvPr/>
        </p:nvCxnSpPr>
        <p:spPr>
          <a:xfrm flipH="1">
            <a:off x="2951362" y="3429000"/>
            <a:ext cx="339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/>
          <p:cNvSpPr/>
          <p:nvPr/>
        </p:nvSpPr>
        <p:spPr>
          <a:xfrm>
            <a:off x="-36464" y="2614173"/>
            <a:ext cx="2878402" cy="14319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artefactos son manifestación de la tecnología, se refieren a herramientas,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aparatos, dispositivos, instrumentos y máquinas, entre otros, los cuales sirven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una gran variedad de funciones. Se trata de productos industriales de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naturaleza material que son percibidos como bienes materiales por la sociedad</a:t>
            </a:r>
            <a:endParaRPr lang="es-MX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Conector recto de flecha 25"/>
          <p:cNvCxnSpPr/>
          <p:nvPr/>
        </p:nvCxnSpPr>
        <p:spPr>
          <a:xfrm flipV="1">
            <a:off x="5547692" y="2852936"/>
            <a:ext cx="464468" cy="15841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ángulo 26"/>
          <p:cNvSpPr/>
          <p:nvPr/>
        </p:nvSpPr>
        <p:spPr>
          <a:xfrm>
            <a:off x="6037194" y="1556792"/>
            <a:ext cx="3106806" cy="22322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9" name="Conector recto de flecha 28"/>
          <p:cNvCxnSpPr>
            <a:endCxn id="30" idx="3"/>
          </p:cNvCxnSpPr>
          <p:nvPr/>
        </p:nvCxnSpPr>
        <p:spPr>
          <a:xfrm flipH="1" flipV="1">
            <a:off x="2885298" y="5832854"/>
            <a:ext cx="380078" cy="44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29"/>
          <p:cNvSpPr/>
          <p:nvPr/>
        </p:nvSpPr>
        <p:spPr>
          <a:xfrm>
            <a:off x="6896" y="5157192"/>
            <a:ext cx="2878402" cy="1351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decir, la ciencia se encarga de estudiar las cuestiones a nivel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práctica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en utensilios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s-MX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teórico: su finalidad es formular leyes, principios y teoremas. En cambio, la tecnología sería su aplicación </a:t>
            </a:r>
          </a:p>
        </p:txBody>
      </p:sp>
      <p:pic>
        <p:nvPicPr>
          <p:cNvPr id="31" name="Imagen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7774" y="1587677"/>
            <a:ext cx="2742698" cy="1121243"/>
          </a:xfrm>
          <a:prstGeom prst="rect">
            <a:avLst/>
          </a:prstGeom>
        </p:spPr>
      </p:pic>
      <p:pic>
        <p:nvPicPr>
          <p:cNvPr id="1026" name="Picture 2" descr="abioticos bioticos concepto definicion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568"/>
          <a:stretch/>
        </p:blipFill>
        <p:spPr bwMode="auto">
          <a:xfrm>
            <a:off x="7032148" y="2708920"/>
            <a:ext cx="1788324" cy="102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96136" y="4221883"/>
            <a:ext cx="3355281" cy="2234837"/>
          </a:xfrm>
          <a:prstGeom prst="rect">
            <a:avLst/>
          </a:prstGeom>
        </p:spPr>
      </p:pic>
      <p:cxnSp>
        <p:nvCxnSpPr>
          <p:cNvPr id="34" name="Conector recto de flecha 33"/>
          <p:cNvCxnSpPr/>
          <p:nvPr/>
        </p:nvCxnSpPr>
        <p:spPr>
          <a:xfrm>
            <a:off x="5547692" y="5733256"/>
            <a:ext cx="248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96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108</TotalTime>
  <Words>115</Words>
  <Application>Microsoft Office PowerPoint</Application>
  <PresentationFormat>Presentación en pantalla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Retrospección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rocio</cp:lastModifiedBy>
  <cp:revision>11</cp:revision>
  <dcterms:created xsi:type="dcterms:W3CDTF">2018-05-29T16:33:24Z</dcterms:created>
  <dcterms:modified xsi:type="dcterms:W3CDTF">2018-05-29T23:11:46Z</dcterms:modified>
</cp:coreProperties>
</file>