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5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CCFF99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0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1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2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7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6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21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6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4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00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44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8F91-1D0D-4C26-8C22-7969BA0D3763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BD4A-7896-4DCC-8275-A8CA0D04E8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sekvoUBIh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914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6442" y="1963220"/>
            <a:ext cx="49685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gency FB" pitchFamily="34" charset="0"/>
              </a:rPr>
              <a:t>Forma, espacio y medida </a:t>
            </a:r>
            <a:endParaRPr lang="es-ES" sz="3200" dirty="0">
              <a:latin typeface="Agency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88410" y="2754734"/>
            <a:ext cx="554461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gency FB" pitchFamily="34" charset="0"/>
              </a:rPr>
              <a:t>Magnitudes y medidas</a:t>
            </a:r>
          </a:p>
          <a:p>
            <a:pPr algn="ctr"/>
            <a:r>
              <a:rPr lang="es-ES" sz="2000" dirty="0" smtClean="0">
                <a:latin typeface="Agency FB" pitchFamily="34" charset="0"/>
              </a:rPr>
              <a:t>Mide objetos o distancias mediante el uso de unidades no convencionales. </a:t>
            </a:r>
            <a:endParaRPr lang="es-ES" sz="2000" dirty="0">
              <a:latin typeface="Agency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59140" y="4037944"/>
            <a:ext cx="54038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gency FB" pitchFamily="34" charset="0"/>
              </a:rPr>
              <a:t>-La carrera del tiempo-</a:t>
            </a:r>
            <a:endParaRPr lang="es-ES" sz="3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Observaciones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ES_tradnl" sz="2800" dirty="0" smtClean="0"/>
              <a:t>ESCUELA NORMAL DE EDUCACION PREESCOLAR 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1249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_tradnl" sz="2400" dirty="0" smtClean="0"/>
              <a:t>Nombres de alumnas practicantes:</a:t>
            </a:r>
            <a:br>
              <a:rPr lang="es-ES_tradnl" sz="2400" dirty="0" smtClean="0"/>
            </a:br>
            <a:r>
              <a:rPr lang="es-ES_tradnl" sz="2400" dirty="0" smtClean="0"/>
              <a:t>Larissa Elizabeth Dávila Patlán</a:t>
            </a:r>
            <a:br>
              <a:rPr lang="es-ES_tradnl" sz="2400" dirty="0" smtClean="0"/>
            </a:br>
            <a:r>
              <a:rPr lang="es-ES_tradnl" sz="2400" dirty="0" smtClean="0"/>
              <a:t>Fátima Araminda García Samaniego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_tradnl" sz="2400" dirty="0" smtClean="0"/>
              <a:t>1 </a:t>
            </a:r>
            <a:r>
              <a:rPr lang="es-ES_tradnl" sz="2400" dirty="0"/>
              <a:t>G</a:t>
            </a:r>
            <a:r>
              <a:rPr lang="es-ES_tradnl" sz="2400" dirty="0" smtClean="0"/>
              <a:t>rado    Sección 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400" dirty="0"/>
          </a:p>
        </p:txBody>
      </p:sp>
      <p:pic>
        <p:nvPicPr>
          <p:cNvPr id="1026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008112" cy="12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8539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smtClean="0"/>
              <a:t>Situación de aprendizaje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 smtClean="0"/>
              <a:t>¨La carrera del tiempo¨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b="1" dirty="0" smtClean="0"/>
              <a:t>Campo</a:t>
            </a:r>
            <a:r>
              <a:rPr lang="es-ES_tradnl" sz="2400" dirty="0" smtClean="0"/>
              <a:t> Pensamiento matemático</a:t>
            </a:r>
          </a:p>
          <a:p>
            <a:pPr marL="0" indent="0">
              <a:buNone/>
            </a:pPr>
            <a:r>
              <a:rPr lang="es-ES_tradnl" sz="2400" b="1" dirty="0" smtClean="0"/>
              <a:t>Aspecto </a:t>
            </a:r>
            <a:r>
              <a:rPr lang="es-ES_tradnl" sz="2400" dirty="0" smtClean="0"/>
              <a:t>Forma, espacio y medida</a:t>
            </a:r>
            <a:endParaRPr lang="es-ES_tradnl" sz="2400" b="1" dirty="0" smtClean="0"/>
          </a:p>
          <a:p>
            <a:pPr marL="0" indent="0">
              <a:buNone/>
            </a:pPr>
            <a:r>
              <a:rPr lang="es-ES_tradnl" sz="2400" b="1" dirty="0" smtClean="0"/>
              <a:t>Competencia </a:t>
            </a:r>
            <a:r>
              <a:rPr lang="es-ES" sz="2400" dirty="0" smtClean="0"/>
              <a:t>Utiliza </a:t>
            </a:r>
            <a:r>
              <a:rPr lang="es-ES" sz="2400" dirty="0"/>
              <a:t>unidades no convencionales para resolver problemas que implican medir magnitudes de longitud, capacidad, peso y tiempo e identifica para que sirven algunos instrumentos de </a:t>
            </a:r>
            <a:r>
              <a:rPr lang="es-ES" sz="2400" dirty="0" smtClean="0"/>
              <a:t>medición</a:t>
            </a:r>
            <a:br>
              <a:rPr lang="es-ES" sz="2400" dirty="0" smtClean="0"/>
            </a:br>
            <a:r>
              <a:rPr lang="es-ES" sz="2400" b="1" dirty="0"/>
              <a:t>Aprendizaje esperado </a:t>
            </a:r>
            <a:r>
              <a:rPr lang="es-ES" sz="2400" dirty="0"/>
              <a:t>Mide objetos o distancias mediante el uso de unidades no convencionales</a:t>
            </a:r>
          </a:p>
        </p:txBody>
      </p:sp>
    </p:spTree>
    <p:extLst>
      <p:ext uri="{BB962C8B-B14F-4D97-AF65-F5344CB8AC3E}">
        <p14:creationId xmlns:p14="http://schemas.microsoft.com/office/powerpoint/2010/main" val="2852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4114800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Inicio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Se les cuestiona acerca de los conocimientos con los que cuentan del tema «medir».</a:t>
            </a:r>
          </a:p>
          <a:p>
            <a:pPr marL="0" indent="0">
              <a:buNone/>
            </a:pPr>
            <a:r>
              <a:rPr lang="es-MX" dirty="0" smtClean="0"/>
              <a:t>¿Saben que es medir?</a:t>
            </a:r>
          </a:p>
          <a:p>
            <a:pPr marL="0" indent="0">
              <a:buNone/>
            </a:pPr>
            <a:r>
              <a:rPr lang="es-MX" dirty="0" smtClean="0"/>
              <a:t>¿Qué cosas se pueden medir?</a:t>
            </a:r>
          </a:p>
          <a:p>
            <a:pPr marL="0" indent="0">
              <a:buNone/>
            </a:pPr>
            <a:r>
              <a:rPr lang="es-MX" dirty="0" smtClean="0"/>
              <a:t>¿Qué podemos utilizar para medir?</a:t>
            </a:r>
            <a:endParaRPr lang="es-ES" dirty="0"/>
          </a:p>
        </p:txBody>
      </p:sp>
      <p:pic>
        <p:nvPicPr>
          <p:cNvPr id="2050" name="Picture 2" descr="Resultado de imagen para preguntas 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47505"/>
            <a:ext cx="2586038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Desarrollo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Se forman equipos de 3 personas para que pasan al frente a participar en el juego.</a:t>
            </a:r>
            <a:r>
              <a:rPr lang="es-ES" sz="2400" dirty="0"/>
              <a:t> </a:t>
            </a:r>
            <a:r>
              <a:rPr lang="es-ES" sz="2400" dirty="0" smtClean="0"/>
              <a:t>Explicar en que consiste el juego y sus reglas.  Se les entrega un carrito a cada uno, y se sitúan frente a la lona alineando los carritos en la línea de partida.</a:t>
            </a:r>
          </a:p>
          <a:p>
            <a:pPr marL="0" indent="0">
              <a:buNone/>
            </a:pPr>
            <a:r>
              <a:rPr lang="es-ES" sz="2400" dirty="0" smtClean="0"/>
              <a:t>Comienza la carrea con 20 segundos en el cronometro al pasar este tiempo se detiene la carrera, y cada uno debe medir la distancia que recorrió con los diferentes objetos de medida no convencionales. Para así llegar a la conclusión de quien recorrió mas . 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12" y="4869160"/>
            <a:ext cx="3194615" cy="18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7547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Cierre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44254"/>
            <a:ext cx="5554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/>
              <a:t>Para concluir con… cuestionándolos con lo siguiente:</a:t>
            </a:r>
          </a:p>
          <a:p>
            <a:pPr marL="0" indent="0">
              <a:buNone/>
            </a:pPr>
            <a:r>
              <a:rPr lang="es-MX" sz="2400" dirty="0" smtClean="0"/>
              <a:t>¿Qué les pareció la actividad?</a:t>
            </a:r>
          </a:p>
          <a:p>
            <a:pPr marL="0" indent="0">
              <a:buNone/>
            </a:pPr>
            <a:r>
              <a:rPr lang="es-MX" sz="2400" dirty="0" smtClean="0"/>
              <a:t>¿Les gusto?</a:t>
            </a:r>
          </a:p>
          <a:p>
            <a:pPr marL="0" indent="0">
              <a:buNone/>
            </a:pPr>
            <a:r>
              <a:rPr lang="es-MX" sz="2400" dirty="0" smtClean="0"/>
              <a:t>¿Quién gano?</a:t>
            </a:r>
          </a:p>
          <a:p>
            <a:pPr marL="0" indent="0">
              <a:buNone/>
            </a:pPr>
            <a:r>
              <a:rPr lang="es-MX" sz="2400" dirty="0" smtClean="0"/>
              <a:t>¿Creen que se pueda medir con mas objetos? 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Y darles a conocer que existen otros objetos como la regla, con el siguiente video: </a:t>
            </a:r>
          </a:p>
          <a:p>
            <a:pPr marL="0" indent="0">
              <a:buNone/>
            </a:pPr>
            <a:r>
              <a:rPr lang="es-MX" sz="2400" dirty="0">
                <a:hlinkClick r:id="rId2"/>
              </a:rPr>
              <a:t>https://</a:t>
            </a:r>
            <a:r>
              <a:rPr lang="es-MX" sz="2400" dirty="0" smtClean="0">
                <a:hlinkClick r:id="rId2"/>
              </a:rPr>
              <a:t>www.youtube.com/watch?v=ZsekvoUBIhE</a:t>
            </a:r>
            <a:r>
              <a:rPr lang="es-MX" sz="2400" dirty="0" smtClean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20888"/>
            <a:ext cx="3430262" cy="25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smtClean="0"/>
              <a:t>Recursos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Pista en lona</a:t>
            </a:r>
          </a:p>
          <a:p>
            <a:r>
              <a:rPr lang="es-ES_tradnl" dirty="0" smtClean="0"/>
              <a:t>Carritos </a:t>
            </a:r>
          </a:p>
          <a:p>
            <a:r>
              <a:rPr lang="es-ES_tradnl" dirty="0" smtClean="0"/>
              <a:t>Lápices </a:t>
            </a:r>
          </a:p>
          <a:p>
            <a:r>
              <a:rPr lang="es-ES_tradnl" dirty="0" smtClean="0"/>
              <a:t>Cartas</a:t>
            </a:r>
          </a:p>
          <a:p>
            <a:r>
              <a:rPr lang="es-ES_tradnl" dirty="0" smtClean="0"/>
              <a:t>Palitos de madera</a:t>
            </a:r>
          </a:p>
          <a:p>
            <a:r>
              <a:rPr lang="es-ES_tradnl" dirty="0" smtClean="0"/>
              <a:t>Listón </a:t>
            </a:r>
          </a:p>
          <a:p>
            <a:r>
              <a:rPr lang="es-ES_tradnl" dirty="0" smtClean="0"/>
              <a:t>Temporizador </a:t>
            </a:r>
          </a:p>
          <a:p>
            <a:r>
              <a:rPr lang="es-ES_tradnl" dirty="0" smtClean="0"/>
              <a:t>Video https</a:t>
            </a:r>
            <a:r>
              <a:rPr lang="es-ES_tradnl" dirty="0"/>
              <a:t>://www.youtube.com/watch?v=ZsekvoUBIhE 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665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36464"/>
              </p:ext>
            </p:extLst>
          </p:nvPr>
        </p:nvGraphicFramePr>
        <p:xfrm>
          <a:off x="1619672" y="1772816"/>
          <a:ext cx="6096000" cy="4668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Saberes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llevo a cabo la actividad de manera eficiente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Reconocen los</a:t>
                      </a:r>
                      <a:r>
                        <a:rPr lang="es-MX" baseline="0" dirty="0" smtClean="0"/>
                        <a:t> diferentes objetos con los que se puede medir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 alumno tiene</a:t>
                      </a:r>
                      <a:r>
                        <a:rPr lang="es-MX" baseline="0" dirty="0" smtClean="0"/>
                        <a:t> noción de la medida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Capta las indicaciones</a:t>
                      </a:r>
                      <a:r>
                        <a:rPr lang="es-MX" baseline="0" dirty="0" smtClean="0"/>
                        <a:t> dadas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Obtuvieron nuevos aprendizajes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3082354"/>
          </a:xfrm>
          <a:solidFill>
            <a:srgbClr val="FFC000"/>
          </a:solidFill>
        </p:spPr>
        <p:txBody>
          <a:bodyPr/>
          <a:lstStyle/>
          <a:p>
            <a:r>
              <a:rPr lang="es-ES_tradnl" dirty="0" smtClean="0"/>
              <a:t>Duración: 10-15 min </a:t>
            </a:r>
            <a:br>
              <a:rPr lang="es-ES_tradnl" dirty="0" smtClean="0"/>
            </a:br>
            <a:r>
              <a:rPr lang="es-ES_tradnl" dirty="0" smtClean="0"/>
              <a:t>Organización: Equipos de 3 personas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1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291</Words>
  <Application>Microsoft Office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ESCUELA NORMAL DE EDUCACION PREESCOLAR </vt:lpstr>
      <vt:lpstr>Plan de trabajo</vt:lpstr>
      <vt:lpstr>Inicio</vt:lpstr>
      <vt:lpstr>Desarrollo </vt:lpstr>
      <vt:lpstr>Cierre</vt:lpstr>
      <vt:lpstr>Recursos </vt:lpstr>
      <vt:lpstr>Evaluación</vt:lpstr>
      <vt:lpstr>Duración: 10-15 min  Organización: Equipos de 3 personas</vt:lpstr>
      <vt:lpstr>Observaciones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MQ</cp:lastModifiedBy>
  <cp:revision>17</cp:revision>
  <dcterms:created xsi:type="dcterms:W3CDTF">2018-05-17T18:17:58Z</dcterms:created>
  <dcterms:modified xsi:type="dcterms:W3CDTF">2018-06-14T16:10:37Z</dcterms:modified>
</cp:coreProperties>
</file>