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80" r:id="rId3"/>
    <p:sldId id="257" r:id="rId4"/>
    <p:sldId id="266" r:id="rId5"/>
    <p:sldId id="261" r:id="rId6"/>
    <p:sldId id="268" r:id="rId7"/>
    <p:sldId id="267" r:id="rId8"/>
    <p:sldId id="270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66"/>
    <a:srgbClr val="FF66CC"/>
    <a:srgbClr val="FFCCFF"/>
    <a:srgbClr val="FFFF99"/>
    <a:srgbClr val="FFCC99"/>
    <a:srgbClr val="CCECFF"/>
    <a:srgbClr val="FF9999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8.xml"/><Relationship Id="rId3" Type="http://schemas.openxmlformats.org/officeDocument/2006/relationships/slide" Target="../slides/slide15.xml"/><Relationship Id="rId7" Type="http://schemas.openxmlformats.org/officeDocument/2006/relationships/slide" Target="../slides/slide6.xml"/><Relationship Id="rId2" Type="http://schemas.openxmlformats.org/officeDocument/2006/relationships/slide" Target="../slides/slide13.xml"/><Relationship Id="rId1" Type="http://schemas.openxmlformats.org/officeDocument/2006/relationships/slide" Target="../slides/slide3.xml"/><Relationship Id="rId6" Type="http://schemas.openxmlformats.org/officeDocument/2006/relationships/slide" Target="../slides/slide4.xml"/><Relationship Id="rId5" Type="http://schemas.openxmlformats.org/officeDocument/2006/relationships/slide" Target="../slides/slide10.xml"/><Relationship Id="rId4" Type="http://schemas.openxmlformats.org/officeDocument/2006/relationships/slide" Target="../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A7D44-7CE7-47DE-96D1-B1761D886DA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549874E5-BB15-43CF-B945-23A4E147822A}">
      <dgm:prSet phldrT="[Texto]" custT="1"/>
      <dgm:spPr/>
      <dgm:t>
        <a:bodyPr/>
        <a:lstStyle/>
        <a:p>
          <a:endParaRPr lang="es-MX" sz="4400" dirty="0">
            <a:latin typeface="Comictastic" panose="02000500000000000000" pitchFamily="2" charset="0"/>
          </a:endParaRPr>
        </a:p>
      </dgm:t>
    </dgm:pt>
    <dgm:pt modelId="{145CA1E5-9531-4FA3-AAF6-6D0DE7FD2FE6}" type="parTrans" cxnId="{7A3A8DDB-681E-43D8-9DF9-13C07E61E4D8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50203B7E-50C9-4550-A821-4916ED8C6729}" type="sibTrans" cxnId="{7A3A8DDB-681E-43D8-9DF9-13C07E61E4D8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60EB52BC-6532-49BF-BF20-B04B84CDE3F3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Nivel educativo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D737A13-F833-4C8F-9E73-1F0F3BDD475D}" type="parTrans" cxnId="{B669F252-DA6D-43BF-87AD-64E7DE4AFF19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0C0FA887-A144-49D2-A3A8-91304C48C15D}" type="sibTrans" cxnId="{B669F252-DA6D-43BF-87AD-64E7DE4AFF19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455294C7-14AC-478D-B0F5-CC13B947C3A6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Propósito 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72B6AAF3-9DA5-44FD-B7F6-7170D851442D}" type="parTrans" cxnId="{7ACB9A05-C48E-490D-8A2D-37A47483FE38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6DCF62C2-5F6C-48E7-8415-146DA7A5DABC}" type="sibTrans" cxnId="{7ACB9A05-C48E-490D-8A2D-37A47483FE38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8CDFD312-F66E-4CA8-84DA-8D94525C7DF9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Modelo </a:t>
          </a:r>
        </a:p>
        <a:p>
          <a:r>
            <a:rPr lang="es-MX" sz="2000" dirty="0" smtClean="0">
              <a:latin typeface="Comictastic" panose="02000500000000000000" pitchFamily="2" charset="0"/>
            </a:rPr>
            <a:t>de equipamiento 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DAD6BC7-2DEB-4A31-820A-5ABD378BE9EB}" type="parTrans" cxnId="{A1181F88-5161-4557-98C0-D0902343D8A3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ABB8B9C5-0FB5-494A-A060-70347CB8F586}" type="sibTrans" cxnId="{A1181F88-5161-4557-98C0-D0902343D8A3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BFD07529-9BC6-4BC4-B23A-60977E819DC3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Plano 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65BE029-5194-4278-841B-53F133C9C9DA}" type="parTrans" cxnId="{D26F4658-FA0B-4FB2-A597-29B5D59DE569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3CCC11AF-71F6-4E2D-B380-F069394ABAA7}" type="sibTrans" cxnId="{D26F4658-FA0B-4FB2-A597-29B5D59DE569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16296E9D-E6D3-44D8-B195-5105B98B3896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/>
          </a:r>
          <a:br>
            <a:rPr lang="es-MX" sz="2000" dirty="0" smtClean="0">
              <a:latin typeface="Comictastic" panose="02000500000000000000" pitchFamily="2" charset="0"/>
            </a:rPr>
          </a:br>
          <a:r>
            <a:rPr lang="es-MX" sz="2000" dirty="0" smtClean="0">
              <a:latin typeface="Comictastic" panose="02000500000000000000" pitchFamily="2" charset="0"/>
            </a:rPr>
            <a:t>valores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C5E35C33-9C21-40D3-A6A9-CBAD2715F6B2}" type="parTrans" cxnId="{35D1972F-7121-456D-A915-0B970A921383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B16EB5AB-F8DB-425A-A6A6-C5F1F296CEB1}" type="sibTrans" cxnId="{35D1972F-7121-456D-A915-0B970A921383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A85DE229-AF21-4330-B884-65037F03C819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servicios</a:t>
          </a:r>
          <a:r>
            <a:rPr lang="es-MX" sz="2000" dirty="0">
              <a:latin typeface="Comictastic" panose="02000500000000000000" pitchFamily="2" charset="0"/>
            </a:rPr>
            <a:t/>
          </a:r>
          <a:br>
            <a:rPr lang="es-MX" sz="2000" dirty="0">
              <a:latin typeface="Comictastic" panose="02000500000000000000" pitchFamily="2" charset="0"/>
            </a:rPr>
          </a:b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534C07E9-799A-4B95-A757-B06D7EDC92D8}" type="parTrans" cxnId="{E9EC9539-693F-41BE-85E6-282A28CD1B81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C29034F1-71B2-480F-A84A-622D9242E383}" type="sibTrans" cxnId="{E9EC9539-693F-41BE-85E6-282A28CD1B81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1E0554F3-E976-47C4-B79B-7FCB6EA1DD5A}">
      <dgm:prSet phldrT="[Texto]" custT="1"/>
      <dgm:spPr/>
      <dgm:t>
        <a:bodyPr/>
        <a:lstStyle/>
        <a:p>
          <a:r>
            <a:rPr lang="es-MX" sz="2000" dirty="0" smtClean="0">
              <a:latin typeface="Comictastic" panose="02000500000000000000" pitchFamily="2" charset="0"/>
            </a:rPr>
            <a:t>modelo pedagógico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18AF70C5-5A8F-4F35-A29C-E5930D8BBCD3}" type="parTrans" cxnId="{2337F3EB-C08A-463F-A7BA-39E86E1E1D79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9A858696-1680-41DF-8FD3-A1824DD30FDD}" type="sibTrans" cxnId="{2337F3EB-C08A-463F-A7BA-39E86E1E1D79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E9F83401-EBDF-43FC-8505-2451CE37E938}">
      <dgm:prSet phldrT="[Texto]" custT="1"/>
      <dgm:spPr/>
      <dgm:t>
        <a:bodyPr/>
        <a:lstStyle/>
        <a:p>
          <a:r>
            <a:rPr lang="es-MX" sz="2000" dirty="0">
              <a:latin typeface="Comictastic" panose="02000500000000000000" pitchFamily="2" charset="0"/>
            </a:rPr>
            <a:t/>
          </a:r>
          <a:br>
            <a:rPr lang="es-MX" sz="2000" dirty="0">
              <a:latin typeface="Comictastic" panose="02000500000000000000" pitchFamily="2" charset="0"/>
            </a:rPr>
          </a:br>
          <a:r>
            <a:rPr lang="es-MX" sz="2000" dirty="0" smtClean="0">
              <a:latin typeface="Comictastic" panose="02000500000000000000" pitchFamily="2" charset="0"/>
            </a:rPr>
            <a:t>mascota</a:t>
          </a:r>
          <a:endParaRPr lang="es-MX" sz="2000" dirty="0">
            <a:latin typeface="Comictastic" panose="02000500000000000000" pitchFamily="2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E20A9A34-E944-4BBC-8662-961C639BCF40}" type="parTrans" cxnId="{49ABEB5C-F9DE-4B8B-BB7C-826D6B235461}">
      <dgm:prSet custT="1"/>
      <dgm:spPr/>
      <dgm:t>
        <a:bodyPr/>
        <a:lstStyle/>
        <a:p>
          <a:endParaRPr lang="es-MX" sz="2000">
            <a:latin typeface="Comictastic" panose="02000500000000000000" pitchFamily="2" charset="0"/>
          </a:endParaRPr>
        </a:p>
      </dgm:t>
    </dgm:pt>
    <dgm:pt modelId="{5D97275A-E305-41EC-B5F0-C3A5A94255E3}" type="sibTrans" cxnId="{49ABEB5C-F9DE-4B8B-BB7C-826D6B235461}">
      <dgm:prSet/>
      <dgm:spPr/>
      <dgm:t>
        <a:bodyPr/>
        <a:lstStyle/>
        <a:p>
          <a:endParaRPr lang="es-MX" sz="2800">
            <a:latin typeface="Comictastic" panose="02000500000000000000" pitchFamily="2" charset="0"/>
          </a:endParaRPr>
        </a:p>
      </dgm:t>
    </dgm:pt>
    <dgm:pt modelId="{3D65AFF8-5D10-4B6C-9FCD-5A5F77E83379}" type="pres">
      <dgm:prSet presAssocID="{9D6A7D44-7CE7-47DE-96D1-B1761D886D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0662C4B-F6FC-4BB3-A228-20BAC704A5F1}" type="pres">
      <dgm:prSet presAssocID="{549874E5-BB15-43CF-B945-23A4E147822A}" presName="centerShape" presStyleLbl="node0" presStyleIdx="0" presStyleCnt="1"/>
      <dgm:spPr/>
      <dgm:t>
        <a:bodyPr/>
        <a:lstStyle/>
        <a:p>
          <a:endParaRPr lang="es-MX"/>
        </a:p>
      </dgm:t>
    </dgm:pt>
    <dgm:pt modelId="{39B4DF0C-8F38-4706-9FF9-4DFC15A13A76}" type="pres">
      <dgm:prSet presAssocID="{FD737A13-F833-4C8F-9E73-1F0F3BDD475D}" presName="parTrans" presStyleLbl="sibTrans2D1" presStyleIdx="0" presStyleCnt="8"/>
      <dgm:spPr/>
      <dgm:t>
        <a:bodyPr/>
        <a:lstStyle/>
        <a:p>
          <a:endParaRPr lang="es-MX"/>
        </a:p>
      </dgm:t>
    </dgm:pt>
    <dgm:pt modelId="{B63934EA-F8D5-4363-818C-B131196F60FC}" type="pres">
      <dgm:prSet presAssocID="{FD737A13-F833-4C8F-9E73-1F0F3BDD475D}" presName="connectorText" presStyleLbl="sibTrans2D1" presStyleIdx="0" presStyleCnt="8"/>
      <dgm:spPr/>
      <dgm:t>
        <a:bodyPr/>
        <a:lstStyle/>
        <a:p>
          <a:endParaRPr lang="es-MX"/>
        </a:p>
      </dgm:t>
    </dgm:pt>
    <dgm:pt modelId="{4246A6C6-EB08-48F9-A9D7-F5C9D68A3BF1}" type="pres">
      <dgm:prSet presAssocID="{60EB52BC-6532-49BF-BF20-B04B84CDE3F3}" presName="node" presStyleLbl="node1" presStyleIdx="0" presStyleCnt="8" custScaleX="114916" custScaleY="1018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3F1A565-1EC6-42CC-AF15-84461F9B100B}" type="pres">
      <dgm:prSet presAssocID="{534C07E9-799A-4B95-A757-B06D7EDC92D8}" presName="parTrans" presStyleLbl="sibTrans2D1" presStyleIdx="1" presStyleCnt="8"/>
      <dgm:spPr/>
      <dgm:t>
        <a:bodyPr/>
        <a:lstStyle/>
        <a:p>
          <a:endParaRPr lang="es-MX"/>
        </a:p>
      </dgm:t>
    </dgm:pt>
    <dgm:pt modelId="{F404C31E-6258-432E-8E57-E070F756F755}" type="pres">
      <dgm:prSet presAssocID="{534C07E9-799A-4B95-A757-B06D7EDC92D8}" presName="connectorText" presStyleLbl="sibTrans2D1" presStyleIdx="1" presStyleCnt="8"/>
      <dgm:spPr/>
      <dgm:t>
        <a:bodyPr/>
        <a:lstStyle/>
        <a:p>
          <a:endParaRPr lang="es-MX"/>
        </a:p>
      </dgm:t>
    </dgm:pt>
    <dgm:pt modelId="{6A89F597-4746-4BC3-92C7-65613780E65F}" type="pres">
      <dgm:prSet presAssocID="{A85DE229-AF21-4330-B884-65037F03C819}" presName="node" presStyleLbl="node1" presStyleIdx="1" presStyleCnt="8" custScaleX="116177" custScaleY="1035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E8212AB-58F9-4E1C-B1A2-20D6DEF0E644}" type="pres">
      <dgm:prSet presAssocID="{18AF70C5-5A8F-4F35-A29C-E5930D8BBCD3}" presName="parTrans" presStyleLbl="sibTrans2D1" presStyleIdx="2" presStyleCnt="8"/>
      <dgm:spPr/>
      <dgm:t>
        <a:bodyPr/>
        <a:lstStyle/>
        <a:p>
          <a:endParaRPr lang="es-MX"/>
        </a:p>
      </dgm:t>
    </dgm:pt>
    <dgm:pt modelId="{48EAC1F1-9D5E-4A81-87E1-A67B355F601E}" type="pres">
      <dgm:prSet presAssocID="{18AF70C5-5A8F-4F35-A29C-E5930D8BBCD3}" presName="connectorText" presStyleLbl="sibTrans2D1" presStyleIdx="2" presStyleCnt="8"/>
      <dgm:spPr/>
      <dgm:t>
        <a:bodyPr/>
        <a:lstStyle/>
        <a:p>
          <a:endParaRPr lang="es-MX"/>
        </a:p>
      </dgm:t>
    </dgm:pt>
    <dgm:pt modelId="{77262669-B71F-411A-AA7B-6F9E6D1AC88E}" type="pres">
      <dgm:prSet presAssocID="{1E0554F3-E976-47C4-B79B-7FCB6EA1DD5A}" presName="node" presStyleLbl="node1" presStyleIdx="2" presStyleCnt="8" custScaleX="120409" custScaleY="1189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FC5AC92-1A01-4283-A18B-73045713A1F1}" type="pres">
      <dgm:prSet presAssocID="{E20A9A34-E944-4BBC-8662-961C639BCF40}" presName="parTrans" presStyleLbl="sibTrans2D1" presStyleIdx="3" presStyleCnt="8"/>
      <dgm:spPr/>
      <dgm:t>
        <a:bodyPr/>
        <a:lstStyle/>
        <a:p>
          <a:endParaRPr lang="es-MX"/>
        </a:p>
      </dgm:t>
    </dgm:pt>
    <dgm:pt modelId="{5AB8A483-33F4-4C5F-90C2-DD062F4A534F}" type="pres">
      <dgm:prSet presAssocID="{E20A9A34-E944-4BBC-8662-961C639BCF40}" presName="connectorText" presStyleLbl="sibTrans2D1" presStyleIdx="3" presStyleCnt="8"/>
      <dgm:spPr/>
      <dgm:t>
        <a:bodyPr/>
        <a:lstStyle/>
        <a:p>
          <a:endParaRPr lang="es-MX"/>
        </a:p>
      </dgm:t>
    </dgm:pt>
    <dgm:pt modelId="{C361C5D6-CCEE-4E32-B780-88EC6743B746}" type="pres">
      <dgm:prSet presAssocID="{E9F83401-EBDF-43FC-8505-2451CE37E93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212021-809E-4C2A-B61D-DD897C5D6FEE}" type="pres">
      <dgm:prSet presAssocID="{C5E35C33-9C21-40D3-A6A9-CBAD2715F6B2}" presName="parTrans" presStyleLbl="sibTrans2D1" presStyleIdx="4" presStyleCnt="8"/>
      <dgm:spPr/>
      <dgm:t>
        <a:bodyPr/>
        <a:lstStyle/>
        <a:p>
          <a:endParaRPr lang="es-MX"/>
        </a:p>
      </dgm:t>
    </dgm:pt>
    <dgm:pt modelId="{060C8045-C890-4E57-A0D0-BDFB5906CEEB}" type="pres">
      <dgm:prSet presAssocID="{C5E35C33-9C21-40D3-A6A9-CBAD2715F6B2}" presName="connectorText" presStyleLbl="sibTrans2D1" presStyleIdx="4" presStyleCnt="8"/>
      <dgm:spPr/>
      <dgm:t>
        <a:bodyPr/>
        <a:lstStyle/>
        <a:p>
          <a:endParaRPr lang="es-MX"/>
        </a:p>
      </dgm:t>
    </dgm:pt>
    <dgm:pt modelId="{6B0E01B8-070D-4BB9-A442-E0DF67B99C72}" type="pres">
      <dgm:prSet presAssocID="{16296E9D-E6D3-44D8-B195-5105B98B389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9C5B76-90D0-425E-907C-F7199F3C3113}" type="pres">
      <dgm:prSet presAssocID="{72B6AAF3-9DA5-44FD-B7F6-7170D851442D}" presName="parTrans" presStyleLbl="sibTrans2D1" presStyleIdx="5" presStyleCnt="8"/>
      <dgm:spPr/>
      <dgm:t>
        <a:bodyPr/>
        <a:lstStyle/>
        <a:p>
          <a:endParaRPr lang="es-MX"/>
        </a:p>
      </dgm:t>
    </dgm:pt>
    <dgm:pt modelId="{4E9E4E38-4079-4EFB-B929-248AB7DCD196}" type="pres">
      <dgm:prSet presAssocID="{72B6AAF3-9DA5-44FD-B7F6-7170D851442D}" presName="connectorText" presStyleLbl="sibTrans2D1" presStyleIdx="5" presStyleCnt="8"/>
      <dgm:spPr/>
      <dgm:t>
        <a:bodyPr/>
        <a:lstStyle/>
        <a:p>
          <a:endParaRPr lang="es-MX"/>
        </a:p>
      </dgm:t>
    </dgm:pt>
    <dgm:pt modelId="{37D86A2F-C43C-4713-8157-B4B020112099}" type="pres">
      <dgm:prSet presAssocID="{455294C7-14AC-478D-B0F5-CC13B947C3A6}" presName="node" presStyleLbl="node1" presStyleIdx="5" presStyleCnt="8" custScaleX="126254" custScaleY="1144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F6DD5A-B8A4-4772-A22A-A9954BAA66D0}" type="pres">
      <dgm:prSet presAssocID="{8DAD6BC7-2DEB-4A31-820A-5ABD378BE9EB}" presName="parTrans" presStyleLbl="sibTrans2D1" presStyleIdx="6" presStyleCnt="8"/>
      <dgm:spPr/>
      <dgm:t>
        <a:bodyPr/>
        <a:lstStyle/>
        <a:p>
          <a:endParaRPr lang="es-MX"/>
        </a:p>
      </dgm:t>
    </dgm:pt>
    <dgm:pt modelId="{C6AF8BB7-1EFE-40E7-80C9-AA38BDADB8F5}" type="pres">
      <dgm:prSet presAssocID="{8DAD6BC7-2DEB-4A31-820A-5ABD378BE9EB}" presName="connectorText" presStyleLbl="sibTrans2D1" presStyleIdx="6" presStyleCnt="8"/>
      <dgm:spPr/>
      <dgm:t>
        <a:bodyPr/>
        <a:lstStyle/>
        <a:p>
          <a:endParaRPr lang="es-MX"/>
        </a:p>
      </dgm:t>
    </dgm:pt>
    <dgm:pt modelId="{EB380AB4-D72C-4885-8E60-8011108E9861}" type="pres">
      <dgm:prSet presAssocID="{8CDFD312-F66E-4CA8-84DA-8D94525C7DF9}" presName="node" presStyleLbl="node1" presStyleIdx="6" presStyleCnt="8" custScaleX="120281" custScaleY="1048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A966415-2DBE-445A-A63F-B64ACB71FE14}" type="pres">
      <dgm:prSet presAssocID="{765BE029-5194-4278-841B-53F133C9C9DA}" presName="parTrans" presStyleLbl="sibTrans2D1" presStyleIdx="7" presStyleCnt="8"/>
      <dgm:spPr/>
      <dgm:t>
        <a:bodyPr/>
        <a:lstStyle/>
        <a:p>
          <a:endParaRPr lang="es-MX"/>
        </a:p>
      </dgm:t>
    </dgm:pt>
    <dgm:pt modelId="{2EE7F355-34F2-4D4C-B873-838F837857DD}" type="pres">
      <dgm:prSet presAssocID="{765BE029-5194-4278-841B-53F133C9C9DA}" presName="connectorText" presStyleLbl="sibTrans2D1" presStyleIdx="7" presStyleCnt="8"/>
      <dgm:spPr/>
      <dgm:t>
        <a:bodyPr/>
        <a:lstStyle/>
        <a:p>
          <a:endParaRPr lang="es-MX"/>
        </a:p>
      </dgm:t>
    </dgm:pt>
    <dgm:pt modelId="{36C818C5-9AC8-4137-9A69-13C43286086D}" type="pres">
      <dgm:prSet presAssocID="{BFD07529-9BC6-4BC4-B23A-60977E819DC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2E1ABEC-F6C6-40FF-83BC-BC40E85F6F71}" type="presOf" srcId="{765BE029-5194-4278-841B-53F133C9C9DA}" destId="{FA966415-2DBE-445A-A63F-B64ACB71FE14}" srcOrd="0" destOrd="0" presId="urn:microsoft.com/office/officeart/2005/8/layout/radial5"/>
    <dgm:cxn modelId="{C6C34C50-ED7E-44DA-BBC9-E0A25D4DB5F7}" type="presOf" srcId="{534C07E9-799A-4B95-A757-B06D7EDC92D8}" destId="{F404C31E-6258-432E-8E57-E070F756F755}" srcOrd="1" destOrd="0" presId="urn:microsoft.com/office/officeart/2005/8/layout/radial5"/>
    <dgm:cxn modelId="{B69111D9-3C8D-4A50-8A93-D3C5D6DFA54A}" type="presOf" srcId="{C5E35C33-9C21-40D3-A6A9-CBAD2715F6B2}" destId="{060C8045-C890-4E57-A0D0-BDFB5906CEEB}" srcOrd="1" destOrd="0" presId="urn:microsoft.com/office/officeart/2005/8/layout/radial5"/>
    <dgm:cxn modelId="{2D1A055A-06A5-448D-9DAB-3273BD297963}" type="presOf" srcId="{1E0554F3-E976-47C4-B79B-7FCB6EA1DD5A}" destId="{77262669-B71F-411A-AA7B-6F9E6D1AC88E}" srcOrd="0" destOrd="0" presId="urn:microsoft.com/office/officeart/2005/8/layout/radial5"/>
    <dgm:cxn modelId="{A1181F88-5161-4557-98C0-D0902343D8A3}" srcId="{549874E5-BB15-43CF-B945-23A4E147822A}" destId="{8CDFD312-F66E-4CA8-84DA-8D94525C7DF9}" srcOrd="6" destOrd="0" parTransId="{8DAD6BC7-2DEB-4A31-820A-5ABD378BE9EB}" sibTransId="{ABB8B9C5-0FB5-494A-A060-70347CB8F586}"/>
    <dgm:cxn modelId="{D1FC3EEB-5D12-45BA-A8FA-211AD331627B}" type="presOf" srcId="{BFD07529-9BC6-4BC4-B23A-60977E819DC3}" destId="{36C818C5-9AC8-4137-9A69-13C43286086D}" srcOrd="0" destOrd="0" presId="urn:microsoft.com/office/officeart/2005/8/layout/radial5"/>
    <dgm:cxn modelId="{35D1972F-7121-456D-A915-0B970A921383}" srcId="{549874E5-BB15-43CF-B945-23A4E147822A}" destId="{16296E9D-E6D3-44D8-B195-5105B98B3896}" srcOrd="4" destOrd="0" parTransId="{C5E35C33-9C21-40D3-A6A9-CBAD2715F6B2}" sibTransId="{B16EB5AB-F8DB-425A-A6A6-C5F1F296CEB1}"/>
    <dgm:cxn modelId="{56F5F179-892F-4B60-A3A9-8867F53D274C}" type="presOf" srcId="{9D6A7D44-7CE7-47DE-96D1-B1761D886DAB}" destId="{3D65AFF8-5D10-4B6C-9FCD-5A5F77E83379}" srcOrd="0" destOrd="0" presId="urn:microsoft.com/office/officeart/2005/8/layout/radial5"/>
    <dgm:cxn modelId="{14C6A958-F0E0-4BC1-9D8F-794383CEF9E3}" type="presOf" srcId="{534C07E9-799A-4B95-A757-B06D7EDC92D8}" destId="{43F1A565-1EC6-42CC-AF15-84461F9B100B}" srcOrd="0" destOrd="0" presId="urn:microsoft.com/office/officeart/2005/8/layout/radial5"/>
    <dgm:cxn modelId="{E9EC9539-693F-41BE-85E6-282A28CD1B81}" srcId="{549874E5-BB15-43CF-B945-23A4E147822A}" destId="{A85DE229-AF21-4330-B884-65037F03C819}" srcOrd="1" destOrd="0" parTransId="{534C07E9-799A-4B95-A757-B06D7EDC92D8}" sibTransId="{C29034F1-71B2-480F-A84A-622D9242E383}"/>
    <dgm:cxn modelId="{2A98D1D9-2226-4B32-A87A-61A63C67D4AE}" type="presOf" srcId="{549874E5-BB15-43CF-B945-23A4E147822A}" destId="{80662C4B-F6FC-4BB3-A228-20BAC704A5F1}" srcOrd="0" destOrd="0" presId="urn:microsoft.com/office/officeart/2005/8/layout/radial5"/>
    <dgm:cxn modelId="{EB1F9E1D-00EB-4DDE-AD6D-9866272ED1A4}" type="presOf" srcId="{FD737A13-F833-4C8F-9E73-1F0F3BDD475D}" destId="{39B4DF0C-8F38-4706-9FF9-4DFC15A13A76}" srcOrd="0" destOrd="0" presId="urn:microsoft.com/office/officeart/2005/8/layout/radial5"/>
    <dgm:cxn modelId="{2337F3EB-C08A-463F-A7BA-39E86E1E1D79}" srcId="{549874E5-BB15-43CF-B945-23A4E147822A}" destId="{1E0554F3-E976-47C4-B79B-7FCB6EA1DD5A}" srcOrd="2" destOrd="0" parTransId="{18AF70C5-5A8F-4F35-A29C-E5930D8BBCD3}" sibTransId="{9A858696-1680-41DF-8FD3-A1824DD30FDD}"/>
    <dgm:cxn modelId="{F92174A8-F277-4381-9578-3F86F65CD547}" type="presOf" srcId="{18AF70C5-5A8F-4F35-A29C-E5930D8BBCD3}" destId="{48EAC1F1-9D5E-4A81-87E1-A67B355F601E}" srcOrd="1" destOrd="0" presId="urn:microsoft.com/office/officeart/2005/8/layout/radial5"/>
    <dgm:cxn modelId="{30DCC077-208F-4DF7-A1BF-5502FEC49B3C}" type="presOf" srcId="{8CDFD312-F66E-4CA8-84DA-8D94525C7DF9}" destId="{EB380AB4-D72C-4885-8E60-8011108E9861}" srcOrd="0" destOrd="0" presId="urn:microsoft.com/office/officeart/2005/8/layout/radial5"/>
    <dgm:cxn modelId="{49ABEB5C-F9DE-4B8B-BB7C-826D6B235461}" srcId="{549874E5-BB15-43CF-B945-23A4E147822A}" destId="{E9F83401-EBDF-43FC-8505-2451CE37E938}" srcOrd="3" destOrd="0" parTransId="{E20A9A34-E944-4BBC-8662-961C639BCF40}" sibTransId="{5D97275A-E305-41EC-B5F0-C3A5A94255E3}"/>
    <dgm:cxn modelId="{201D1182-9A68-412F-BFFB-2BEE32BE042B}" type="presOf" srcId="{455294C7-14AC-478D-B0F5-CC13B947C3A6}" destId="{37D86A2F-C43C-4713-8157-B4B020112099}" srcOrd="0" destOrd="0" presId="urn:microsoft.com/office/officeart/2005/8/layout/radial5"/>
    <dgm:cxn modelId="{81A90F43-39F2-472C-BE1E-009D6C8A030B}" type="presOf" srcId="{8DAD6BC7-2DEB-4A31-820A-5ABD378BE9EB}" destId="{C6AF8BB7-1EFE-40E7-80C9-AA38BDADB8F5}" srcOrd="1" destOrd="0" presId="urn:microsoft.com/office/officeart/2005/8/layout/radial5"/>
    <dgm:cxn modelId="{8914843D-7305-418E-9011-A56947A64D6F}" type="presOf" srcId="{72B6AAF3-9DA5-44FD-B7F6-7170D851442D}" destId="{339C5B76-90D0-425E-907C-F7199F3C3113}" srcOrd="0" destOrd="0" presId="urn:microsoft.com/office/officeart/2005/8/layout/radial5"/>
    <dgm:cxn modelId="{7ACB9A05-C48E-490D-8A2D-37A47483FE38}" srcId="{549874E5-BB15-43CF-B945-23A4E147822A}" destId="{455294C7-14AC-478D-B0F5-CC13B947C3A6}" srcOrd="5" destOrd="0" parTransId="{72B6AAF3-9DA5-44FD-B7F6-7170D851442D}" sibTransId="{6DCF62C2-5F6C-48E7-8415-146DA7A5DABC}"/>
    <dgm:cxn modelId="{1AD035F5-5FE2-49C1-A0DD-7C8C12163ACB}" type="presOf" srcId="{E9F83401-EBDF-43FC-8505-2451CE37E938}" destId="{C361C5D6-CCEE-4E32-B780-88EC6743B746}" srcOrd="0" destOrd="0" presId="urn:microsoft.com/office/officeart/2005/8/layout/radial5"/>
    <dgm:cxn modelId="{7A3A8DDB-681E-43D8-9DF9-13C07E61E4D8}" srcId="{9D6A7D44-7CE7-47DE-96D1-B1761D886DAB}" destId="{549874E5-BB15-43CF-B945-23A4E147822A}" srcOrd="0" destOrd="0" parTransId="{145CA1E5-9531-4FA3-AAF6-6D0DE7FD2FE6}" sibTransId="{50203B7E-50C9-4550-A821-4916ED8C6729}"/>
    <dgm:cxn modelId="{5C7E295B-FE43-4FCF-9B6F-A801F60D43E8}" type="presOf" srcId="{765BE029-5194-4278-841B-53F133C9C9DA}" destId="{2EE7F355-34F2-4D4C-B873-838F837857DD}" srcOrd="1" destOrd="0" presId="urn:microsoft.com/office/officeart/2005/8/layout/radial5"/>
    <dgm:cxn modelId="{75EFCDC5-ED79-4500-BA1B-79037B67E171}" type="presOf" srcId="{FD737A13-F833-4C8F-9E73-1F0F3BDD475D}" destId="{B63934EA-F8D5-4363-818C-B131196F60FC}" srcOrd="1" destOrd="0" presId="urn:microsoft.com/office/officeart/2005/8/layout/radial5"/>
    <dgm:cxn modelId="{41756CE1-D151-499A-9241-A623ED1A9827}" type="presOf" srcId="{E20A9A34-E944-4BBC-8662-961C639BCF40}" destId="{2FC5AC92-1A01-4283-A18B-73045713A1F1}" srcOrd="0" destOrd="0" presId="urn:microsoft.com/office/officeart/2005/8/layout/radial5"/>
    <dgm:cxn modelId="{4192A13D-3E07-4337-8B6D-90D71A84E5A8}" type="presOf" srcId="{60EB52BC-6532-49BF-BF20-B04B84CDE3F3}" destId="{4246A6C6-EB08-48F9-A9D7-F5C9D68A3BF1}" srcOrd="0" destOrd="0" presId="urn:microsoft.com/office/officeart/2005/8/layout/radial5"/>
    <dgm:cxn modelId="{2D8AE8FD-4E73-4E6A-B442-85A290645233}" type="presOf" srcId="{E20A9A34-E944-4BBC-8662-961C639BCF40}" destId="{5AB8A483-33F4-4C5F-90C2-DD062F4A534F}" srcOrd="1" destOrd="0" presId="urn:microsoft.com/office/officeart/2005/8/layout/radial5"/>
    <dgm:cxn modelId="{9A2C3D93-F041-41DC-AB43-4D67B60C4F25}" type="presOf" srcId="{C5E35C33-9C21-40D3-A6A9-CBAD2715F6B2}" destId="{83212021-809E-4C2A-B61D-DD897C5D6FEE}" srcOrd="0" destOrd="0" presId="urn:microsoft.com/office/officeart/2005/8/layout/radial5"/>
    <dgm:cxn modelId="{844140AE-B730-44F6-9E8C-4301A3282240}" type="presOf" srcId="{A85DE229-AF21-4330-B884-65037F03C819}" destId="{6A89F597-4746-4BC3-92C7-65613780E65F}" srcOrd="0" destOrd="0" presId="urn:microsoft.com/office/officeart/2005/8/layout/radial5"/>
    <dgm:cxn modelId="{26CDA743-7023-4C3A-AEA1-DFFD58C1CE24}" type="presOf" srcId="{8DAD6BC7-2DEB-4A31-820A-5ABD378BE9EB}" destId="{1AF6DD5A-B8A4-4772-A22A-A9954BAA66D0}" srcOrd="0" destOrd="0" presId="urn:microsoft.com/office/officeart/2005/8/layout/radial5"/>
    <dgm:cxn modelId="{0FB2DD0E-B059-49D6-8AF3-F9521FF8823A}" type="presOf" srcId="{18AF70C5-5A8F-4F35-A29C-E5930D8BBCD3}" destId="{DE8212AB-58F9-4E1C-B1A2-20D6DEF0E644}" srcOrd="0" destOrd="0" presId="urn:microsoft.com/office/officeart/2005/8/layout/radial5"/>
    <dgm:cxn modelId="{B669F252-DA6D-43BF-87AD-64E7DE4AFF19}" srcId="{549874E5-BB15-43CF-B945-23A4E147822A}" destId="{60EB52BC-6532-49BF-BF20-B04B84CDE3F3}" srcOrd="0" destOrd="0" parTransId="{FD737A13-F833-4C8F-9E73-1F0F3BDD475D}" sibTransId="{0C0FA887-A144-49D2-A3A8-91304C48C15D}"/>
    <dgm:cxn modelId="{90247111-AC45-49EF-A3CC-1CAB55598CB5}" type="presOf" srcId="{72B6AAF3-9DA5-44FD-B7F6-7170D851442D}" destId="{4E9E4E38-4079-4EFB-B929-248AB7DCD196}" srcOrd="1" destOrd="0" presId="urn:microsoft.com/office/officeart/2005/8/layout/radial5"/>
    <dgm:cxn modelId="{D26F4658-FA0B-4FB2-A597-29B5D59DE569}" srcId="{549874E5-BB15-43CF-B945-23A4E147822A}" destId="{BFD07529-9BC6-4BC4-B23A-60977E819DC3}" srcOrd="7" destOrd="0" parTransId="{765BE029-5194-4278-841B-53F133C9C9DA}" sibTransId="{3CCC11AF-71F6-4E2D-B380-F069394ABAA7}"/>
    <dgm:cxn modelId="{6C6BF38F-2B90-4420-BB6D-6FC7DE3BE9BA}" type="presOf" srcId="{16296E9D-E6D3-44D8-B195-5105B98B3896}" destId="{6B0E01B8-070D-4BB9-A442-E0DF67B99C72}" srcOrd="0" destOrd="0" presId="urn:microsoft.com/office/officeart/2005/8/layout/radial5"/>
    <dgm:cxn modelId="{C7E96B8E-791B-4886-8477-9C2178BCC2FD}" type="presParOf" srcId="{3D65AFF8-5D10-4B6C-9FCD-5A5F77E83379}" destId="{80662C4B-F6FC-4BB3-A228-20BAC704A5F1}" srcOrd="0" destOrd="0" presId="urn:microsoft.com/office/officeart/2005/8/layout/radial5"/>
    <dgm:cxn modelId="{BE0C1816-6044-4629-9062-B549D9992D01}" type="presParOf" srcId="{3D65AFF8-5D10-4B6C-9FCD-5A5F77E83379}" destId="{39B4DF0C-8F38-4706-9FF9-4DFC15A13A76}" srcOrd="1" destOrd="0" presId="urn:microsoft.com/office/officeart/2005/8/layout/radial5"/>
    <dgm:cxn modelId="{7F528E4D-BDF9-4D2F-B4C0-242387334393}" type="presParOf" srcId="{39B4DF0C-8F38-4706-9FF9-4DFC15A13A76}" destId="{B63934EA-F8D5-4363-818C-B131196F60FC}" srcOrd="0" destOrd="0" presId="urn:microsoft.com/office/officeart/2005/8/layout/radial5"/>
    <dgm:cxn modelId="{962FD6FB-AB1C-4499-A817-A2048624F579}" type="presParOf" srcId="{3D65AFF8-5D10-4B6C-9FCD-5A5F77E83379}" destId="{4246A6C6-EB08-48F9-A9D7-F5C9D68A3BF1}" srcOrd="2" destOrd="0" presId="urn:microsoft.com/office/officeart/2005/8/layout/radial5"/>
    <dgm:cxn modelId="{452B8380-8B29-4CCD-9FC4-18A28C55E9A6}" type="presParOf" srcId="{3D65AFF8-5D10-4B6C-9FCD-5A5F77E83379}" destId="{43F1A565-1EC6-42CC-AF15-84461F9B100B}" srcOrd="3" destOrd="0" presId="urn:microsoft.com/office/officeart/2005/8/layout/radial5"/>
    <dgm:cxn modelId="{5B7A8F54-1C80-4850-871A-5B44CF1A0ADD}" type="presParOf" srcId="{43F1A565-1EC6-42CC-AF15-84461F9B100B}" destId="{F404C31E-6258-432E-8E57-E070F756F755}" srcOrd="0" destOrd="0" presId="urn:microsoft.com/office/officeart/2005/8/layout/radial5"/>
    <dgm:cxn modelId="{9E76CAEE-0949-4335-AB02-32E4C2C4867E}" type="presParOf" srcId="{3D65AFF8-5D10-4B6C-9FCD-5A5F77E83379}" destId="{6A89F597-4746-4BC3-92C7-65613780E65F}" srcOrd="4" destOrd="0" presId="urn:microsoft.com/office/officeart/2005/8/layout/radial5"/>
    <dgm:cxn modelId="{6B5D6451-A75B-4461-A042-6C7A8FD6BEEC}" type="presParOf" srcId="{3D65AFF8-5D10-4B6C-9FCD-5A5F77E83379}" destId="{DE8212AB-58F9-4E1C-B1A2-20D6DEF0E644}" srcOrd="5" destOrd="0" presId="urn:microsoft.com/office/officeart/2005/8/layout/radial5"/>
    <dgm:cxn modelId="{2F5D1FED-2249-47D1-9619-347DB6D1F83B}" type="presParOf" srcId="{DE8212AB-58F9-4E1C-B1A2-20D6DEF0E644}" destId="{48EAC1F1-9D5E-4A81-87E1-A67B355F601E}" srcOrd="0" destOrd="0" presId="urn:microsoft.com/office/officeart/2005/8/layout/radial5"/>
    <dgm:cxn modelId="{D85387D0-4F45-4D49-8CEC-3678B1118040}" type="presParOf" srcId="{3D65AFF8-5D10-4B6C-9FCD-5A5F77E83379}" destId="{77262669-B71F-411A-AA7B-6F9E6D1AC88E}" srcOrd="6" destOrd="0" presId="urn:microsoft.com/office/officeart/2005/8/layout/radial5"/>
    <dgm:cxn modelId="{259EE6ED-A4C7-46D3-BA37-333D2789408A}" type="presParOf" srcId="{3D65AFF8-5D10-4B6C-9FCD-5A5F77E83379}" destId="{2FC5AC92-1A01-4283-A18B-73045713A1F1}" srcOrd="7" destOrd="0" presId="urn:microsoft.com/office/officeart/2005/8/layout/radial5"/>
    <dgm:cxn modelId="{999FC22E-D36A-4812-8E5F-37E94EEF60D7}" type="presParOf" srcId="{2FC5AC92-1A01-4283-A18B-73045713A1F1}" destId="{5AB8A483-33F4-4C5F-90C2-DD062F4A534F}" srcOrd="0" destOrd="0" presId="urn:microsoft.com/office/officeart/2005/8/layout/radial5"/>
    <dgm:cxn modelId="{C515D832-FCF8-4894-A8AD-0E461C9936D5}" type="presParOf" srcId="{3D65AFF8-5D10-4B6C-9FCD-5A5F77E83379}" destId="{C361C5D6-CCEE-4E32-B780-88EC6743B746}" srcOrd="8" destOrd="0" presId="urn:microsoft.com/office/officeart/2005/8/layout/radial5"/>
    <dgm:cxn modelId="{B6241F5F-5483-458D-8EAC-BC6E6765096E}" type="presParOf" srcId="{3D65AFF8-5D10-4B6C-9FCD-5A5F77E83379}" destId="{83212021-809E-4C2A-B61D-DD897C5D6FEE}" srcOrd="9" destOrd="0" presId="urn:microsoft.com/office/officeart/2005/8/layout/radial5"/>
    <dgm:cxn modelId="{D86DA587-EE2C-4EE7-B849-BCE4197F65C6}" type="presParOf" srcId="{83212021-809E-4C2A-B61D-DD897C5D6FEE}" destId="{060C8045-C890-4E57-A0D0-BDFB5906CEEB}" srcOrd="0" destOrd="0" presId="urn:microsoft.com/office/officeart/2005/8/layout/radial5"/>
    <dgm:cxn modelId="{34BD8405-A97E-4BF3-9A05-85F36764D3C5}" type="presParOf" srcId="{3D65AFF8-5D10-4B6C-9FCD-5A5F77E83379}" destId="{6B0E01B8-070D-4BB9-A442-E0DF67B99C72}" srcOrd="10" destOrd="0" presId="urn:microsoft.com/office/officeart/2005/8/layout/radial5"/>
    <dgm:cxn modelId="{F5B6DC36-504C-4BEC-9E6E-68ECCD86EACB}" type="presParOf" srcId="{3D65AFF8-5D10-4B6C-9FCD-5A5F77E83379}" destId="{339C5B76-90D0-425E-907C-F7199F3C3113}" srcOrd="11" destOrd="0" presId="urn:microsoft.com/office/officeart/2005/8/layout/radial5"/>
    <dgm:cxn modelId="{B05CCEA2-B16E-43B8-9C51-3EF8742E7411}" type="presParOf" srcId="{339C5B76-90D0-425E-907C-F7199F3C3113}" destId="{4E9E4E38-4079-4EFB-B929-248AB7DCD196}" srcOrd="0" destOrd="0" presId="urn:microsoft.com/office/officeart/2005/8/layout/radial5"/>
    <dgm:cxn modelId="{088C3E4E-57C0-4E95-876B-AA3B14252405}" type="presParOf" srcId="{3D65AFF8-5D10-4B6C-9FCD-5A5F77E83379}" destId="{37D86A2F-C43C-4713-8157-B4B020112099}" srcOrd="12" destOrd="0" presId="urn:microsoft.com/office/officeart/2005/8/layout/radial5"/>
    <dgm:cxn modelId="{6BE30F36-6283-4097-A4A6-7CA2ED801A35}" type="presParOf" srcId="{3D65AFF8-5D10-4B6C-9FCD-5A5F77E83379}" destId="{1AF6DD5A-B8A4-4772-A22A-A9954BAA66D0}" srcOrd="13" destOrd="0" presId="urn:microsoft.com/office/officeart/2005/8/layout/radial5"/>
    <dgm:cxn modelId="{A2BEC8CD-6E19-4D3D-BAA1-8542DA74E835}" type="presParOf" srcId="{1AF6DD5A-B8A4-4772-A22A-A9954BAA66D0}" destId="{C6AF8BB7-1EFE-40E7-80C9-AA38BDADB8F5}" srcOrd="0" destOrd="0" presId="urn:microsoft.com/office/officeart/2005/8/layout/radial5"/>
    <dgm:cxn modelId="{8B797C90-407F-44BD-B209-D70D6B8C4615}" type="presParOf" srcId="{3D65AFF8-5D10-4B6C-9FCD-5A5F77E83379}" destId="{EB380AB4-D72C-4885-8E60-8011108E9861}" srcOrd="14" destOrd="0" presId="urn:microsoft.com/office/officeart/2005/8/layout/radial5"/>
    <dgm:cxn modelId="{AD62F9D6-D9DC-4E8F-8BFD-999E5CC644F6}" type="presParOf" srcId="{3D65AFF8-5D10-4B6C-9FCD-5A5F77E83379}" destId="{FA966415-2DBE-445A-A63F-B64ACB71FE14}" srcOrd="15" destOrd="0" presId="urn:microsoft.com/office/officeart/2005/8/layout/radial5"/>
    <dgm:cxn modelId="{C2CF0AF1-2978-4DE7-A456-BD53E16DFC05}" type="presParOf" srcId="{FA966415-2DBE-445A-A63F-B64ACB71FE14}" destId="{2EE7F355-34F2-4D4C-B873-838F837857DD}" srcOrd="0" destOrd="0" presId="urn:microsoft.com/office/officeart/2005/8/layout/radial5"/>
    <dgm:cxn modelId="{724679C4-E58D-4BBE-B422-087A9B3FE455}" type="presParOf" srcId="{3D65AFF8-5D10-4B6C-9FCD-5A5F77E83379}" destId="{36C818C5-9AC8-4137-9A69-13C43286086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46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28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64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51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57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51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2229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63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708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681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80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34E6-B4F7-41C1-B384-F7C5F4BB193C}" type="datetimeFigureOut">
              <a:rPr lang="es-ES" smtClean="0"/>
              <a:t>03/06/2018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FF2D-B044-4823-8CC1-78EAF06A656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32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fondo de sti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2"/>
            <a:ext cx="9144000" cy="68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4" y="404664"/>
            <a:ext cx="6267231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926784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56992"/>
            <a:ext cx="423708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56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3568" y="188640"/>
            <a:ext cx="3150096" cy="244323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latin typeface="Times New Roman" pitchFamily="18" charset="0"/>
                <a:cs typeface="Times New Roman" pitchFamily="18" charset="0"/>
              </a:rPr>
              <a:t>Libertad:</a:t>
            </a:r>
            <a:r>
              <a:rPr lang="es-ES_tradn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ser un ciudadano activo en la sociedad, que exprese libremente lo que siente y piensa.  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3968" y="2924944"/>
            <a:ext cx="4572000" cy="3000821"/>
          </a:xfrm>
          <a:prstGeom prst="rect">
            <a:avLst/>
          </a:prstGeom>
          <a:solidFill>
            <a:srgbClr val="FFCC99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600" b="1" dirty="0">
                <a:latin typeface="Times New Roman" pitchFamily="18" charset="0"/>
                <a:cs typeface="Times New Roman" pitchFamily="18" charset="0"/>
              </a:rPr>
              <a:t>Respeto: </a:t>
            </a:r>
            <a:endParaRPr lang="es-ES_tradn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Las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personas respetuosas saben apreciar la importancia de la familia, las amistades, el trabajo y de todas aquellas personas que están a su alrededor y con quienes comparten, es aplicable a lo largo de toda la vida.</a:t>
            </a:r>
          </a:p>
        </p:txBody>
      </p:sp>
    </p:spTree>
    <p:extLst>
      <p:ext uri="{BB962C8B-B14F-4D97-AF65-F5344CB8AC3E}">
        <p14:creationId xmlns:p14="http://schemas.microsoft.com/office/powerpoint/2010/main" val="335972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556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79512" y="4653136"/>
            <a:ext cx="4572000" cy="2077492"/>
          </a:xfrm>
          <a:prstGeom prst="rect">
            <a:avLst/>
          </a:prstGeom>
          <a:solidFill>
            <a:srgbClr val="FFCCFF"/>
          </a:solidFill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3200" b="1" dirty="0">
                <a:latin typeface="Times New Roman" pitchFamily="18" charset="0"/>
                <a:cs typeface="Times New Roman" pitchFamily="18" charset="0"/>
              </a:rPr>
              <a:t>Autonomía:</a:t>
            </a:r>
            <a:r>
              <a:rPr lang="es-ES_tradnl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_tradnl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ES_tradnl" dirty="0" smtClean="0">
                <a:latin typeface="Times New Roman" pitchFamily="18" charset="0"/>
                <a:cs typeface="Times New Roman" pitchFamily="18" charset="0"/>
              </a:rPr>
              <a:t>Orientar </a:t>
            </a:r>
            <a:r>
              <a:rPr lang="es-ES_tradnl" dirty="0">
                <a:latin typeface="Times New Roman" pitchFamily="18" charset="0"/>
                <a:cs typeface="Times New Roman" pitchFamily="18" charset="0"/>
              </a:rPr>
              <a:t>a los alumnos a generar una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condición y capacidad de autogobierno, cierto grado de independencia.</a:t>
            </a:r>
            <a:endParaRPr lang="es-ES_tradn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11960" y="620688"/>
            <a:ext cx="4572000" cy="2308324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lvl="0" algn="ctr"/>
            <a:r>
              <a:rPr lang="es-ES_tradnl" sz="3600" b="1" dirty="0">
                <a:latin typeface="Times New Roman" pitchFamily="18" charset="0"/>
                <a:cs typeface="Times New Roman" pitchFamily="18" charset="0"/>
              </a:rPr>
              <a:t>Solidaridad: </a:t>
            </a:r>
            <a:endParaRPr lang="es-ES_tradnl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miembros comparten intereses y necesidades entre sí, gracias a los lazos sociales que les unen. La definición de solidaridad se basa en el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respeto y la empatía que nos conduce a comprender que el otro necesita de nuestra colaboración o apoyo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49937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10" y="-29994"/>
            <a:ext cx="9221198" cy="688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000501" y="2998504"/>
            <a:ext cx="5184576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s-MX" sz="4800" dirty="0" smtClean="0">
                <a:latin typeface="Comictastic" panose="02000500000000000000" pitchFamily="2" charset="0"/>
              </a:rPr>
              <a:t>Nuestro propósito </a:t>
            </a:r>
            <a:endParaRPr lang="es-MX" sz="4800" dirty="0">
              <a:latin typeface="Comictastic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6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fondo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6" y="0"/>
            <a:ext cx="9148980" cy="68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55576" y="1988840"/>
            <a:ext cx="42484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El objetivo de esta institución es </a:t>
            </a:r>
            <a:r>
              <a:rPr lang="es-ES_tradnl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fomentar en los niños la libertad y la armonía, propiciando de ésta manera su desarrollo integral y su desenvolvimiento en los distintos contextos en los que se desarrolla. </a:t>
            </a:r>
            <a:endParaRPr lang="es-E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Es formar personas humanas con valores y un pensamiento profundo, despertando la curiosidad en ellos; </a:t>
            </a:r>
            <a:r>
              <a:rPr lang="es-ES_tradnl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 conforme vayan creciendo puedan llevar a cabo distintos procesos de investigación para resolver diversas problemáticas de la sociedad y  </a:t>
            </a:r>
            <a:r>
              <a:rPr lang="es-ES_tradnl" sz="1600" dirty="0">
                <a:latin typeface="Times New Roman" pitchFamily="18" charset="0"/>
                <a:cs typeface="Times New Roman" pitchFamily="18" charset="0"/>
              </a:rPr>
              <a:t>de su vida cotidiana a través de la reflexión y el análisis crítico</a:t>
            </a:r>
            <a:endParaRPr lang="es-MX" sz="1600" dirty="0"/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" y="5747257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9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4"/>
            <a:ext cx="9144000" cy="68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28800"/>
            <a:ext cx="4291956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18"/>
            <a:ext cx="9144001" cy="685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 rot="677355">
            <a:off x="4424461" y="783895"/>
            <a:ext cx="33182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/>
              <a:t>1 </a:t>
            </a:r>
            <a:endParaRPr lang="es-MX" dirty="0" smtClean="0"/>
          </a:p>
          <a:p>
            <a:pPr algn="ctr"/>
            <a:r>
              <a:rPr lang="es-MX" dirty="0" smtClean="0"/>
              <a:t>              El </a:t>
            </a:r>
            <a:r>
              <a:rPr lang="es-MX" dirty="0"/>
              <a:t>instituto cuenta con </a:t>
            </a:r>
            <a:r>
              <a:rPr lang="es-MX" dirty="0" smtClean="0"/>
              <a:t>una                  </a:t>
            </a:r>
          </a:p>
          <a:p>
            <a:pPr algn="ctr"/>
            <a:r>
              <a:rPr lang="es-MX" dirty="0" smtClean="0"/>
              <a:t>            aula </a:t>
            </a:r>
            <a:r>
              <a:rPr lang="es-MX" dirty="0"/>
              <a:t>digital que contiene la cantidad necesaria de computadoras para el uso de los alumnos para que de esta manera, se vayan familiarizando con el uso de la tecnología y los diversos aprendizajes que se pueden obtener de ella. El aula será utilizada de vez en cuando, en donde los niños interactúen con juegos o páginas que refuercen los contenidos vistos en la clase.</a:t>
            </a:r>
          </a:p>
        </p:txBody>
      </p:sp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" y="5747257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fondo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13" y="1268760"/>
            <a:ext cx="356037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3" name="Imagen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93096"/>
            <a:ext cx="191862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4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ondo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133849545"/>
              </p:ext>
            </p:extLst>
          </p:nvPr>
        </p:nvGraphicFramePr>
        <p:xfrm>
          <a:off x="-684584" y="0"/>
          <a:ext cx="10548664" cy="683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23" y="2276872"/>
            <a:ext cx="1847789" cy="21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4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FONDO DE COLORES PU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625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20061" y="1052736"/>
            <a:ext cx="8064896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latin typeface="Segoe Print" pitchFamily="2" charset="0"/>
              </a:rPr>
              <a:t>NIVEL EDUCATIVO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082884" y="2715016"/>
            <a:ext cx="4978232" cy="830997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>
                <a:latin typeface="Segoe Print" pitchFamily="2" charset="0"/>
              </a:rPr>
              <a:t>MATERNAL</a:t>
            </a:r>
            <a:r>
              <a:rPr lang="es-ES_tradnl" sz="4800" dirty="0" smtClean="0"/>
              <a:t> </a:t>
            </a:r>
            <a:endParaRPr lang="es-ES" sz="4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082884" y="4071242"/>
            <a:ext cx="5000895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smtClean="0">
                <a:latin typeface="Segoe Print" pitchFamily="2" charset="0"/>
              </a:rPr>
              <a:t>PREESCOLAR </a:t>
            </a:r>
            <a:endParaRPr lang="es-ES" sz="4800" dirty="0">
              <a:latin typeface="Segoe Print" pitchFamily="2" charset="0"/>
            </a:endParaRPr>
          </a:p>
        </p:txBody>
      </p:sp>
      <p:pic>
        <p:nvPicPr>
          <p:cNvPr id="6" name="Imagen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" y="5747257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2"/>
          <a:stretch/>
        </p:blipFill>
        <p:spPr bwMode="auto">
          <a:xfrm>
            <a:off x="-51446" y="1545182"/>
            <a:ext cx="7434069" cy="537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046" y="-48838"/>
            <a:ext cx="9643157" cy="253030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59" y="1545182"/>
            <a:ext cx="3163731" cy="37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margen de flo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s-ES">
              <a:latin typeface="Comictastic" panose="02000500000000000000" pitchFamily="2" charset="0"/>
            </a:endParaRPr>
          </a:p>
        </p:txBody>
      </p:sp>
      <p:pic>
        <p:nvPicPr>
          <p:cNvPr id="6148" name="Picture 4" descr="Resultado de imagen para FONDO DE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" y="0"/>
            <a:ext cx="9141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732240" y="272842"/>
            <a:ext cx="2160240" cy="70788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INGLÉS</a:t>
            </a:r>
            <a:r>
              <a:rPr lang="es-ES_tradnl" sz="3200" dirty="0" smtClean="0">
                <a:latin typeface="Comictastic" panose="02000500000000000000" pitchFamily="2" charset="0"/>
              </a:rPr>
              <a:t> </a:t>
            </a:r>
            <a:endParaRPr lang="es-ES" sz="3200" dirty="0">
              <a:latin typeface="Comictastic" panose="02000500000000000000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28743" y="5948917"/>
            <a:ext cx="3024336" cy="707886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FRANCÉS</a:t>
            </a:r>
            <a:r>
              <a:rPr lang="es-ES_tradnl" sz="2800" b="1" dirty="0" smtClean="0">
                <a:latin typeface="Comictastic" panose="02000500000000000000" pitchFamily="2" charset="0"/>
              </a:rPr>
              <a:t> </a:t>
            </a:r>
            <a:endParaRPr lang="es-ES" sz="2800" b="1" dirty="0">
              <a:latin typeface="Comictastic" panose="020005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32239" y="4129669"/>
            <a:ext cx="2182823" cy="707886"/>
          </a:xfrm>
          <a:prstGeom prst="rect">
            <a:avLst/>
          </a:prstGeom>
          <a:solidFill>
            <a:srgbClr val="FF66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PINTURA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732240" y="1119692"/>
            <a:ext cx="216024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MÚSICA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754822" y="2132856"/>
            <a:ext cx="2160240" cy="707886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TEATRO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754822" y="3075057"/>
            <a:ext cx="216024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BÉISBOL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28743" y="5083972"/>
            <a:ext cx="302433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PORRISTAS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754822" y="5151095"/>
            <a:ext cx="2137658" cy="70788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SOCCER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072151" y="4129669"/>
            <a:ext cx="3001754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BASKETBALL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63322" y="6009644"/>
            <a:ext cx="2151739" cy="707886"/>
          </a:xfrm>
          <a:prstGeom prst="rect">
            <a:avLst/>
          </a:prstGeom>
          <a:solidFill>
            <a:srgbClr val="FF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atin typeface="Comictastic" panose="02000500000000000000" pitchFamily="2" charset="0"/>
              </a:rPr>
              <a:t>BAILE</a:t>
            </a:r>
            <a:endParaRPr lang="es-ES" sz="4000" b="1" dirty="0">
              <a:latin typeface="Comictastic" panose="02000500000000000000" pitchFamily="2" charset="0"/>
            </a:endParaRPr>
          </a:p>
        </p:txBody>
      </p:sp>
      <p:pic>
        <p:nvPicPr>
          <p:cNvPr id="14" name="Imagen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" y="5977309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Imagen relacionad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Imagen relacionad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00" y="7939"/>
            <a:ext cx="9186899" cy="685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46513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>
                <a:solidFill>
                  <a:srgbClr val="FFCCFF"/>
                </a:solidFill>
                <a:latin typeface="Segoe Print" pitchFamily="2" charset="0"/>
              </a:rPr>
              <a:t>MODELO</a:t>
            </a:r>
            <a:endParaRPr lang="es-ES" sz="7200" dirty="0">
              <a:solidFill>
                <a:srgbClr val="FFCCFF"/>
              </a:solidFill>
              <a:latin typeface="Segoe Print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187624" y="5157192"/>
            <a:ext cx="7623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7200" dirty="0" smtClean="0">
                <a:solidFill>
                  <a:srgbClr val="FFCCFF"/>
                </a:solidFill>
                <a:latin typeface="Segoe Print" pitchFamily="2" charset="0"/>
              </a:rPr>
              <a:t>PEDAGÓGICO</a:t>
            </a:r>
            <a:endParaRPr lang="es-ES" sz="7200" dirty="0">
              <a:solidFill>
                <a:srgbClr val="FFCCFF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6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FONDO DE LOS 7 ENANI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1" y="79887"/>
            <a:ext cx="7969867" cy="357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877272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8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5925826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" y="0"/>
            <a:ext cx="914284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79512" y="279319"/>
            <a:ext cx="6083008" cy="3139321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7200" dirty="0">
                <a:latin typeface="Comictastic" panose="02000500000000000000" pitchFamily="2" charset="0"/>
                <a:cs typeface="Times New Roman" pitchFamily="18" charset="0"/>
              </a:rPr>
              <a:t>Delfín. </a:t>
            </a:r>
          </a:p>
          <a:p>
            <a:pPr algn="ctr">
              <a:lnSpc>
                <a:spcPct val="150000"/>
              </a:lnSpc>
            </a:pPr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El delfín es considerado el animal marino más amigable del mundo, sus hazañas demuestran valentía, inteligencia y enorme nobleza.</a:t>
            </a:r>
            <a:endParaRPr lang="es-ES_tradn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n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2" y="5747257"/>
            <a:ext cx="756957" cy="8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0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324</Words>
  <Application>Microsoft Office PowerPoint</Application>
  <PresentationFormat>Presentación en pantalla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Comictastic</vt:lpstr>
      <vt:lpstr>Segoe Print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MQ</dc:creator>
  <cp:lastModifiedBy>Particular</cp:lastModifiedBy>
  <cp:revision>23</cp:revision>
  <dcterms:created xsi:type="dcterms:W3CDTF">2018-06-01T14:49:36Z</dcterms:created>
  <dcterms:modified xsi:type="dcterms:W3CDTF">2018-06-04T03:25:53Z</dcterms:modified>
</cp:coreProperties>
</file>