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04C5-94EB-42EA-A8B8-2D194480AB0F}" type="datetimeFigureOut">
              <a:rPr lang="es-ES" smtClean="0"/>
              <a:t>28/05/2018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1FA2-565E-4555-97DA-89ADE9A228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551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04C5-94EB-42EA-A8B8-2D194480AB0F}" type="datetimeFigureOut">
              <a:rPr lang="es-ES" smtClean="0"/>
              <a:t>28/05/2018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1FA2-565E-4555-97DA-89ADE9A228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5641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04C5-94EB-42EA-A8B8-2D194480AB0F}" type="datetimeFigureOut">
              <a:rPr lang="es-ES" smtClean="0"/>
              <a:t>28/05/2018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1FA2-565E-4555-97DA-89ADE9A228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686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04C5-94EB-42EA-A8B8-2D194480AB0F}" type="datetimeFigureOut">
              <a:rPr lang="es-ES" smtClean="0"/>
              <a:t>28/05/2018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1FA2-565E-4555-97DA-89ADE9A228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463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04C5-94EB-42EA-A8B8-2D194480AB0F}" type="datetimeFigureOut">
              <a:rPr lang="es-ES" smtClean="0"/>
              <a:t>28/05/2018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1FA2-565E-4555-97DA-89ADE9A228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594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04C5-94EB-42EA-A8B8-2D194480AB0F}" type="datetimeFigureOut">
              <a:rPr lang="es-ES" smtClean="0"/>
              <a:t>28/05/2018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1FA2-565E-4555-97DA-89ADE9A228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021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04C5-94EB-42EA-A8B8-2D194480AB0F}" type="datetimeFigureOut">
              <a:rPr lang="es-ES" smtClean="0"/>
              <a:t>28/05/2018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1FA2-565E-4555-97DA-89ADE9A228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67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04C5-94EB-42EA-A8B8-2D194480AB0F}" type="datetimeFigureOut">
              <a:rPr lang="es-ES" smtClean="0"/>
              <a:t>28/05/2018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1FA2-565E-4555-97DA-89ADE9A228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777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04C5-94EB-42EA-A8B8-2D194480AB0F}" type="datetimeFigureOut">
              <a:rPr lang="es-ES" smtClean="0"/>
              <a:t>28/05/2018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1FA2-565E-4555-97DA-89ADE9A228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483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04C5-94EB-42EA-A8B8-2D194480AB0F}" type="datetimeFigureOut">
              <a:rPr lang="es-ES" smtClean="0"/>
              <a:t>28/05/2018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1FA2-565E-4555-97DA-89ADE9A228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1916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04C5-94EB-42EA-A8B8-2D194480AB0F}" type="datetimeFigureOut">
              <a:rPr lang="es-ES" smtClean="0"/>
              <a:t>28/05/2018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1FA2-565E-4555-97DA-89ADE9A228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461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B04C5-94EB-42EA-A8B8-2D194480AB0F}" type="datetimeFigureOut">
              <a:rPr lang="es-ES" smtClean="0"/>
              <a:t>28/05/2018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51FA2-565E-4555-97DA-89ADE9A228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759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https://scontent.fgdl4-1.fna.fbcdn.net/v/t1.15752-9/33965559_2051162771578170_5517407497742188544_n.jpg?_nc_cat=0&amp;oh=21bd3cf5a29ba9af126839f64d1e004b&amp;oe=5BC50F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619"/>
            <a:ext cx="9144000" cy="6835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69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 descr="https://scontent.fgdl4-1.fna.fbcdn.net/v/t1.15752-9/33720308_2051162358244878_7050262294684499968_n.jpg?_nc_cat=0&amp;oh=0dfa07d5d3970a77465f1a2e44973c9f&amp;oe=5B8347F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0" y="0"/>
            <a:ext cx="91202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1</cp:revision>
  <dcterms:created xsi:type="dcterms:W3CDTF">2018-05-28T19:00:19Z</dcterms:created>
  <dcterms:modified xsi:type="dcterms:W3CDTF">2018-05-28T19:02:12Z</dcterms:modified>
</cp:coreProperties>
</file>