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42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93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20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66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05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98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009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08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1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944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816A-AF7D-4245-92E3-4642BAB91585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C748E-7931-4097-B6F3-7D58231CE4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19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GLOBAL%20PROYECTO%20DE%20INT%20SOC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468560" y="-171400"/>
            <a:ext cx="10222904" cy="1470025"/>
          </a:xfrm>
        </p:spPr>
        <p:txBody>
          <a:bodyPr>
            <a:normAutofit/>
          </a:bodyPr>
          <a:lstStyle/>
          <a:p>
            <a:r>
              <a:rPr lang="es-MX" sz="3200" dirty="0" smtClean="0"/>
              <a:t>Escuela Normal de Educación Preescolar</a:t>
            </a:r>
            <a:endParaRPr lang="es-MX" sz="32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322312" y="3327127"/>
            <a:ext cx="102229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Alumna: Lilian Eunice Berlanga Casas #2</a:t>
            </a:r>
            <a:endParaRPr lang="es-MX" sz="32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-466328" y="1772816"/>
            <a:ext cx="102229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Optativo: Taller de producción de textos académicos</a:t>
            </a:r>
            <a:endParaRPr lang="es-MX" sz="3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-316160" y="2391023"/>
            <a:ext cx="102229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Docente: Rosa </a:t>
            </a:r>
            <a:r>
              <a:rPr lang="es-MX" sz="3200" dirty="0" err="1" smtClean="0"/>
              <a:t>Velia</a:t>
            </a:r>
            <a:r>
              <a:rPr lang="es-MX" sz="3200" dirty="0" smtClean="0"/>
              <a:t> Del Río Tijerina</a:t>
            </a:r>
            <a:endParaRPr lang="es-MX" sz="320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7504" y="4623271"/>
            <a:ext cx="88581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MX" sz="2200" dirty="0" smtClean="0"/>
              <a:t>Competencias Profesionales:</a:t>
            </a:r>
          </a:p>
          <a:p>
            <a:pPr algn="just"/>
            <a:r>
              <a:rPr lang="es-MX" sz="2200" dirty="0" smtClean="0"/>
              <a:t>Diseña planeaciones didácticas, aplicando sus conocimientos pedagógicos y disciplinares para responder a las necesidades del contexto en el marco de los planes y programas de educación básica. </a:t>
            </a:r>
          </a:p>
          <a:p>
            <a:pPr algn="just"/>
            <a:r>
              <a:rPr lang="es-MX" sz="2200" dirty="0" smtClean="0"/>
              <a:t>Utiliza recursos de la investigación educativa para enriquecer la práctica docente, expresando su interés por la ciencia y la propia investigación.</a:t>
            </a:r>
            <a:endParaRPr lang="es-MX" sz="2200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729" y="895746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8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Dentro de este trabajo se presenta la manera en que fue realizado el informe de resultados de un proyecto de intervención socioeducativa, aplicado dentro de un periodo de práctica especifico. </a:t>
            </a:r>
          </a:p>
          <a:p>
            <a:pPr marL="0" indent="0" algn="just">
              <a:buNone/>
            </a:pPr>
            <a:r>
              <a:rPr lang="es-MX" dirty="0" smtClean="0"/>
              <a:t>Se menciona también la manera en que se logró apropiarse de las competencias profesionales que pretendía el curso.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69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Desarrollo</a:t>
            </a:r>
            <a:endParaRPr lang="es-MX" dirty="0"/>
          </a:p>
        </p:txBody>
      </p:sp>
      <p:sp>
        <p:nvSpPr>
          <p:cNvPr id="4" name="AutoShape 2" descr="Resultado de imagen para flechas 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Resultado de imagen para flechas gi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Resultado de imagen para flechas gi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56" name="Picture 8" descr="Resultado de imagen para flechas 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54225"/>
            <a:ext cx="239344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619672" y="1484784"/>
            <a:ext cx="55935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Trabajo presentado</a:t>
            </a:r>
            <a:endParaRPr lang="es-E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4113654"/>
            <a:ext cx="866306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Informe de resultados de la aplicación del proyecto de intervención socioeducativa</a:t>
            </a:r>
            <a:endParaRPr lang="es-ES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55576" y="3869759"/>
            <a:ext cx="751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https://drive.google.com/open?id=1QDHCnssFCCbuHxqN10ADWEqZ8c1HA0jx</a:t>
            </a:r>
          </a:p>
        </p:txBody>
      </p:sp>
    </p:spTree>
    <p:extLst>
      <p:ext uri="{BB962C8B-B14F-4D97-AF65-F5344CB8AC3E}">
        <p14:creationId xmlns:p14="http://schemas.microsoft.com/office/powerpoint/2010/main" val="15052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72208"/>
            <a:ext cx="8435280" cy="478112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Dentro del trabajo presentado, se explica la manera en que dieron resultado o no, las actividades propuestas para el desarrollo del proyecto.</a:t>
            </a:r>
          </a:p>
          <a:p>
            <a:pPr marL="0" indent="0" algn="just">
              <a:buNone/>
            </a:pPr>
            <a:r>
              <a:rPr lang="es-MX" dirty="0" smtClean="0"/>
              <a:t>Por lo tanto, el documento presentado nos permite apropiarnos de la manera en que se debe de realizar un informe, debido a que cumple con las características del mismo. Y que de esta manera, comprendamos o tengamos noción de la manera en que se realiza alguna modalidad de titulación y nos encaminemos a tomar alguna decisión.</a:t>
            </a:r>
          </a:p>
          <a:p>
            <a:pPr marL="0" indent="0" algn="just">
              <a:buNone/>
            </a:pPr>
            <a:r>
              <a:rPr lang="es-MX" dirty="0" smtClean="0"/>
              <a:t>Además considero que es importante conocer los tipos de textos mediante los que probablemente podamos comunicar alguna rendición de cuentas cuando seamos educadoras titulares.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40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1423320"/>
            <a:ext cx="7920880" cy="3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Acevedo</a:t>
            </a:r>
            <a:r>
              <a:rPr kumimoji="0" lang="es-ES" alt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S. (2004). </a:t>
            </a:r>
            <a:r>
              <a:rPr kumimoji="0" lang="es-ES" altLang="es-MX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SCRIBD</a:t>
            </a:r>
            <a:r>
              <a:rPr kumimoji="0" lang="es-ES" alt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Recuperado el 10 de junio de 2018, de https://es.scribd.com/doc/6648347/Como-Elaborar-Un-Informe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s-ES" altLang="es-MX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Fernández, L. y </a:t>
            </a:r>
            <a:r>
              <a:rPr lang="es-ES" altLang="es-MX" sz="2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Bressia</a:t>
            </a:r>
            <a:r>
              <a:rPr lang="es-ES" altLang="es-MX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, R. (2009). Definiciones y características de los distintos tipos de textos. Facultad de Psicología y educación. Departamento de educación. </a:t>
            </a:r>
            <a:r>
              <a:rPr lang="es-ES" altLang="es-MX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Universidad Católica </a:t>
            </a:r>
            <a:r>
              <a:rPr lang="es-ES" altLang="es-MX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Argentina</a:t>
            </a:r>
          </a:p>
          <a:p>
            <a:pPr lvl="0" algn="just" eaLnBrk="0" hangingPunct="0"/>
            <a:endParaRPr lang="es-MX" altLang="es-MX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41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Análisis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dirty="0" smtClean="0"/>
              <a:t>El informe fue realizado debido a la necesidad de presentar los resultados obtenidos de la aplicación del proyecto de intervención socioeducativa, para poder presentar o rendir cuenta de lo que se ha realizado dentro de un periodo planeado. Dicho informe se realizó en base a una rubrica que especificaba la información que este debía tener.</a:t>
            </a:r>
          </a:p>
          <a:p>
            <a:pPr marL="0" indent="0" algn="just">
              <a:buNone/>
            </a:pPr>
            <a:r>
              <a:rPr lang="es-MX" dirty="0" smtClean="0"/>
              <a:t>El propósito del proyecto fue encaminado hacia las características del Jardín de niños Nueva Tlaxcala.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63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De acuerdo con las competencias profesionales puedo mencionar principalmente el diseño de planeaciones didácticas, debido a que para llevar a cabo el proyecto del que se informa fue necesario tomar en cuenta las características del diseño de las mismas. </a:t>
            </a:r>
          </a:p>
          <a:p>
            <a:pPr marL="0" indent="0" algn="just">
              <a:buNone/>
            </a:pPr>
            <a:r>
              <a:rPr lang="es-MX" dirty="0" smtClean="0"/>
              <a:t>Además que cada una de las actividades fue planeada y realizada en base al buscar que los alumnos se desenvolvieran dentro de diferentes ambientes mediante la exploración y la experimentación de  diversas actividades.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7792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472</Words>
  <Application>Microsoft Office PowerPoint</Application>
  <PresentationFormat>Presentación en pantalla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Escuela Normal de Educación Preescolar</vt:lpstr>
      <vt:lpstr>Introducción</vt:lpstr>
      <vt:lpstr>Desarrollo</vt:lpstr>
      <vt:lpstr>Conclusión </vt:lpstr>
      <vt:lpstr>Bibliografía </vt:lpstr>
      <vt:lpstr>Análisis</vt:lpstr>
      <vt:lpstr>Competencias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Lilian Berry</dc:creator>
  <cp:lastModifiedBy>MQ</cp:lastModifiedBy>
  <cp:revision>10</cp:revision>
  <dcterms:created xsi:type="dcterms:W3CDTF">2018-06-12T03:51:03Z</dcterms:created>
  <dcterms:modified xsi:type="dcterms:W3CDTF">2018-06-12T13:35:57Z</dcterms:modified>
</cp:coreProperties>
</file>