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1" r:id="rId8"/>
    <p:sldId id="260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54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283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97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29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157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7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961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64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750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509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8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91926-31DC-4F51-BF5B-BC05B72F8F1A}" type="datetimeFigureOut">
              <a:rPr lang="es-MX" smtClean="0"/>
              <a:t>12/06/2018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9751A-2E11-4B18-9358-8347794220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031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Uu-hBgOXcebZHq-t72tkj0KfazX4fsyX/view?usp=shari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ialnet.unirioja.es/servlet/articulo?codigo=4829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sultado de imagen para marg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85123" y="-2664439"/>
            <a:ext cx="6821754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02378"/>
            <a:ext cx="9144000" cy="2387600"/>
          </a:xfrm>
        </p:spPr>
        <p:txBody>
          <a:bodyPr>
            <a:normAutofit/>
          </a:bodyPr>
          <a:lstStyle/>
          <a:p>
            <a:r>
              <a:rPr lang="es-MX" sz="4400" b="1" dirty="0" smtClean="0">
                <a:latin typeface="Century Gothic" panose="020B0502020202020204" pitchFamily="34" charset="0"/>
              </a:rPr>
              <a:t>ESCUELA NORMAL DE EDUCACION PREESCOLAR </a:t>
            </a:r>
            <a:endParaRPr lang="es-MX" sz="44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148456"/>
            <a:ext cx="9144000" cy="3255962"/>
          </a:xfrm>
        </p:spPr>
        <p:txBody>
          <a:bodyPr>
            <a:normAutofit/>
          </a:bodyPr>
          <a:lstStyle/>
          <a:p>
            <a:r>
              <a:rPr lang="es-MX" sz="2800" b="1" dirty="0" smtClean="0">
                <a:latin typeface="Century Gothic" panose="020B0502020202020204" pitchFamily="34" charset="0"/>
              </a:rPr>
              <a:t>EVALUACION GLOBAL</a:t>
            </a:r>
          </a:p>
          <a:p>
            <a:r>
              <a:rPr lang="es-MX" b="1" dirty="0" smtClean="0">
                <a:latin typeface="Century Gothic" panose="020B0502020202020204" pitchFamily="34" charset="0"/>
              </a:rPr>
              <a:t>Curso: </a:t>
            </a:r>
            <a:r>
              <a:rPr lang="es-MX" dirty="0" smtClean="0">
                <a:latin typeface="Century Gothic" panose="020B0502020202020204" pitchFamily="34" charset="0"/>
              </a:rPr>
              <a:t>Optativo</a:t>
            </a:r>
          </a:p>
          <a:p>
            <a:r>
              <a:rPr lang="es-MX" b="1" dirty="0" smtClean="0">
                <a:latin typeface="Century Gothic" panose="020B0502020202020204" pitchFamily="34" charset="0"/>
              </a:rPr>
              <a:t>Docente: </a:t>
            </a:r>
            <a:r>
              <a:rPr lang="es-MX" dirty="0" smtClean="0">
                <a:latin typeface="Century Gothic" panose="020B0502020202020204" pitchFamily="34" charset="0"/>
              </a:rPr>
              <a:t>Rosa Velia Del Río Tijerina </a:t>
            </a:r>
          </a:p>
          <a:p>
            <a:r>
              <a:rPr lang="es-MX" b="1" dirty="0" smtClean="0">
                <a:latin typeface="Century Gothic" panose="020B0502020202020204" pitchFamily="34" charset="0"/>
              </a:rPr>
              <a:t>Alumna: </a:t>
            </a:r>
            <a:r>
              <a:rPr lang="es-MX" dirty="0" smtClean="0">
                <a:latin typeface="Century Gothic" panose="020B0502020202020204" pitchFamily="34" charset="0"/>
              </a:rPr>
              <a:t>Casandra del Rocío Palomo Cárdenas </a:t>
            </a:r>
          </a:p>
          <a:p>
            <a:r>
              <a:rPr lang="es-MX" b="1" dirty="0" smtClean="0">
                <a:latin typeface="Century Gothic" panose="020B0502020202020204" pitchFamily="34" charset="0"/>
              </a:rPr>
              <a:t>No. Lista: </a:t>
            </a:r>
            <a:r>
              <a:rPr lang="es-MX" dirty="0" smtClean="0">
                <a:latin typeface="Century Gothic" panose="020B0502020202020204" pitchFamily="34" charset="0"/>
              </a:rPr>
              <a:t>19</a:t>
            </a:r>
          </a:p>
          <a:p>
            <a:r>
              <a:rPr lang="es-MX" b="1" dirty="0" smtClean="0">
                <a:latin typeface="Century Gothic" panose="020B0502020202020204" pitchFamily="34" charset="0"/>
              </a:rPr>
              <a:t>3° A</a:t>
            </a:r>
          </a:p>
          <a:p>
            <a:pPr algn="r"/>
            <a:r>
              <a:rPr lang="es-MX" b="1" dirty="0" smtClean="0">
                <a:latin typeface="Century Gothic" panose="020B0502020202020204" pitchFamily="34" charset="0"/>
              </a:rPr>
              <a:t>Junio del 2018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467" y="428293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58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marg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85123" y="-2664439"/>
            <a:ext cx="6821754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entury Gothic" panose="020B0502020202020204" pitchFamily="34" charset="0"/>
              </a:rPr>
              <a:t>Competencias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600" dirty="0" smtClean="0">
                <a:latin typeface="Century Gothic" panose="020B0502020202020204" pitchFamily="34" charset="0"/>
              </a:rPr>
              <a:t>Diseña planeaciones didácticas, aplicando sus conocimientos pedagógicos y disciplinares para responder a las necesidades del contexto en el marco del plan y programas de estudio de la educación básica.</a:t>
            </a:r>
          </a:p>
          <a:p>
            <a:r>
              <a:rPr lang="es-MX" sz="2600" dirty="0" smtClean="0">
                <a:latin typeface="Century Gothic" panose="020B0502020202020204" pitchFamily="34" charset="0"/>
              </a:rPr>
              <a:t>Utiliza recursos de la investigación educativa para enriquecer la practica docente, expresando su interés por la ciencia y la propia investigación. </a:t>
            </a:r>
            <a:r>
              <a:rPr lang="es-MX" sz="2600" dirty="0" smtClean="0">
                <a:latin typeface="Century Gothic" panose="020B0502020202020204" pitchFamily="34" charset="0"/>
              </a:rPr>
              <a:t> </a:t>
            </a:r>
            <a:endParaRPr lang="es-MX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85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marg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85123" y="-2664439"/>
            <a:ext cx="6821754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entury Gothic" panose="020B0502020202020204" pitchFamily="34" charset="0"/>
              </a:rPr>
              <a:t>Introducción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MX" dirty="0" smtClean="0">
                <a:latin typeface="Century Gothic" panose="020B0502020202020204" pitchFamily="34" charset="0"/>
              </a:rPr>
              <a:t>En el siguiente escrito se muestra una recopilación de documentos textuales los cuales formaron parte de un proyecto de investigación a lo largo del ciclo escolar.</a:t>
            </a:r>
          </a:p>
          <a:p>
            <a:pPr marL="0" indent="0" algn="ctr">
              <a:buNone/>
            </a:pPr>
            <a:r>
              <a:rPr lang="es-MX" dirty="0" smtClean="0">
                <a:latin typeface="Century Gothic" panose="020B0502020202020204" pitchFamily="34" charset="0"/>
              </a:rPr>
              <a:t>Para construir dicho escrito se realizó un análisis, una reflexión de cada tema abordado, la corrección y critica del propio trabajo </a:t>
            </a:r>
            <a:r>
              <a:rPr lang="es-MX" dirty="0" smtClean="0">
                <a:latin typeface="Century Gothic" panose="020B0502020202020204" pitchFamily="34" charset="0"/>
              </a:rPr>
              <a:t>así </a:t>
            </a:r>
            <a:r>
              <a:rPr lang="es-MX" dirty="0" smtClean="0">
                <a:latin typeface="Century Gothic" panose="020B0502020202020204" pitchFamily="34" charset="0"/>
              </a:rPr>
              <a:t>hasta encontrar la expresión adecuada, la construcción correcta y la coherencia lógica necesaria para lograr un texto adecuado para lo solicitado.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 algn="r">
              <a:buNone/>
            </a:pPr>
            <a:r>
              <a:rPr lang="es-MX" i="1" dirty="0" smtClean="0">
                <a:latin typeface="Century Gothic" panose="020B0502020202020204" pitchFamily="34" charset="0"/>
              </a:rPr>
              <a:t>Según </a:t>
            </a:r>
            <a:r>
              <a:rPr lang="es-MX" i="1" dirty="0" err="1" smtClean="0">
                <a:latin typeface="Century Gothic" panose="020B0502020202020204" pitchFamily="34" charset="0"/>
              </a:rPr>
              <a:t>Gadamer</a:t>
            </a:r>
            <a:r>
              <a:rPr lang="es-MX" i="1" dirty="0" smtClean="0">
                <a:latin typeface="Century Gothic" panose="020B0502020202020204" pitchFamily="34" charset="0"/>
              </a:rPr>
              <a:t>, “hay un fenómeno que se llama literatura: textos que no desaparecen, sino que se ofrecen a la comprensión con una pretensión normativa y preceden a toda posible lectura nueva del texto.”</a:t>
            </a:r>
            <a:endParaRPr lang="es-MX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77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sultado de imagen para marg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85123" y="-2664439"/>
            <a:ext cx="6821754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297172" y="1648047"/>
            <a:ext cx="939386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600" dirty="0">
                <a:latin typeface="Century Gothic" panose="020B0502020202020204" pitchFamily="34" charset="0"/>
              </a:rPr>
              <a:t>El objetivo principal de la evaluación es el retroalimentar el proceso </a:t>
            </a:r>
            <a:r>
              <a:rPr lang="es-MX" sz="2600" dirty="0" smtClean="0">
                <a:latin typeface="Century Gothic" panose="020B0502020202020204" pitchFamily="34" charset="0"/>
              </a:rPr>
              <a:t>enseñanza aprendizaje, </a:t>
            </a:r>
            <a:r>
              <a:rPr lang="es-MX" sz="2600" dirty="0">
                <a:latin typeface="Century Gothic" panose="020B0502020202020204" pitchFamily="34" charset="0"/>
              </a:rPr>
              <a:t>esto significa que los datos obtenidos en la evaluación servirán a </a:t>
            </a:r>
            <a:r>
              <a:rPr lang="es-MX" sz="2600" dirty="0" smtClean="0">
                <a:latin typeface="Century Gothic" panose="020B0502020202020204" pitchFamily="34" charset="0"/>
              </a:rPr>
              <a:t>los que </a:t>
            </a:r>
            <a:r>
              <a:rPr lang="es-MX" sz="2600" dirty="0">
                <a:latin typeface="Century Gothic" panose="020B0502020202020204" pitchFamily="34" charset="0"/>
              </a:rPr>
              <a:t>intervienen en dicho proceso (docentes - alumnos) en forma directa </a:t>
            </a:r>
            <a:r>
              <a:rPr lang="es-MX" sz="2600" dirty="0" smtClean="0">
                <a:latin typeface="Century Gothic" panose="020B0502020202020204" pitchFamily="34" charset="0"/>
              </a:rPr>
              <a:t>para mejorar </a:t>
            </a:r>
            <a:r>
              <a:rPr lang="es-MX" sz="2600" dirty="0">
                <a:latin typeface="Century Gothic" panose="020B0502020202020204" pitchFamily="34" charset="0"/>
              </a:rPr>
              <a:t>las deficiencias que se presenten en la realización del proceso e incidir </a:t>
            </a:r>
            <a:r>
              <a:rPr lang="es-MX" sz="2600" dirty="0" smtClean="0">
                <a:latin typeface="Century Gothic" panose="020B0502020202020204" pitchFamily="34" charset="0"/>
              </a:rPr>
              <a:t>en el </a:t>
            </a:r>
            <a:r>
              <a:rPr lang="es-MX" sz="2600" dirty="0">
                <a:latin typeface="Century Gothic" panose="020B0502020202020204" pitchFamily="34" charset="0"/>
              </a:rPr>
              <a:t>mejoramiento de la calidad y en consecuencia el rendimiento en el </a:t>
            </a:r>
            <a:r>
              <a:rPr lang="es-MX" sz="2600" dirty="0" smtClean="0">
                <a:latin typeface="Century Gothic" panose="020B0502020202020204" pitchFamily="34" charset="0"/>
              </a:rPr>
              <a:t>Proceso Enseñanza-Aprendizaje.</a:t>
            </a:r>
            <a:endParaRPr lang="es-MX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15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marg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85123" y="-2664439"/>
            <a:ext cx="6821754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entury Gothic" panose="020B0502020202020204" pitchFamily="34" charset="0"/>
              </a:rPr>
              <a:t>Desarrollo</a:t>
            </a:r>
            <a:r>
              <a:rPr lang="es-MX" dirty="0" smtClean="0"/>
              <a:t>		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400" dirty="0">
                <a:latin typeface="Century Gothic" panose="020B0502020202020204" pitchFamily="34" charset="0"/>
              </a:rPr>
              <a:t>Ensayo: La evaluación. </a:t>
            </a:r>
          </a:p>
          <a:p>
            <a:pPr marL="0" indent="0">
              <a:buNone/>
            </a:pPr>
            <a:r>
              <a:rPr lang="es-MX" dirty="0">
                <a:hlinkClick r:id="rId3"/>
              </a:rPr>
              <a:t>https://</a:t>
            </a:r>
            <a:r>
              <a:rPr lang="es-MX" dirty="0" smtClean="0">
                <a:hlinkClick r:id="rId3"/>
              </a:rPr>
              <a:t>drive.google.com/file/d/1Uu-hBgOXcebZHq-t72tkj0KfazX4fsyX/view?usp=sharing</a:t>
            </a:r>
            <a:r>
              <a:rPr lang="es-MX" dirty="0" smtClean="0"/>
              <a:t> </a:t>
            </a:r>
            <a:endParaRPr lang="es-MX" dirty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11871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marg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85123" y="-2664439"/>
            <a:ext cx="6821754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entury Gothic" panose="020B0502020202020204" pitchFamily="34" charset="0"/>
              </a:rPr>
              <a:t>Conclusión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600" dirty="0">
                <a:latin typeface="Century Gothic" panose="020B0502020202020204" pitchFamily="34" charset="0"/>
              </a:rPr>
              <a:t>Por consiguiente podemos resumir que la  evaluación es un proceso que implica descripciones cuantitativas y cualitativas de la actuación de los alumnos. </a:t>
            </a:r>
            <a:endParaRPr lang="es-MX" sz="2600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s-MX" sz="2600" dirty="0" smtClean="0">
                <a:latin typeface="Century Gothic" panose="020B0502020202020204" pitchFamily="34" charset="0"/>
              </a:rPr>
              <a:t>En </a:t>
            </a:r>
            <a:r>
              <a:rPr lang="es-MX" sz="2600" dirty="0">
                <a:latin typeface="Century Gothic" panose="020B0502020202020204" pitchFamily="34" charset="0"/>
              </a:rPr>
              <a:t>el primer momento, se reúne la información; y en un segundo momento se trabaja para el análisis y la interpretación de los datos que hemos obtenido para formular, en un tercer momento posterior, juicios de valor. </a:t>
            </a:r>
            <a:endParaRPr lang="es-MX" sz="2600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s-MX" sz="2600" dirty="0" smtClean="0">
                <a:latin typeface="Century Gothic" panose="020B0502020202020204" pitchFamily="34" charset="0"/>
              </a:rPr>
              <a:t>En </a:t>
            </a:r>
            <a:r>
              <a:rPr lang="es-MX" sz="2600" dirty="0">
                <a:latin typeface="Century Gothic" panose="020B0502020202020204" pitchFamily="34" charset="0"/>
              </a:rPr>
              <a:t>este sentido, la evaluación de los aprendizajes  es muy importante puesto que los resultados que podamos obtener nos servirán para orientar la enseñanza, conforme a lo que nos hemos propuesto que nuestros alumnos aprendan.</a:t>
            </a:r>
            <a:endParaRPr lang="es-MX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9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marg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85123" y="-2659123"/>
            <a:ext cx="6821754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entury Gothic" panose="020B0502020202020204" pitchFamily="34" charset="0"/>
              </a:rPr>
              <a:t>Análisis 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i="1" dirty="0" smtClean="0">
                <a:latin typeface="Century Gothic" panose="020B0502020202020204" pitchFamily="34" charset="0"/>
              </a:rPr>
              <a:t>¿Qué? </a:t>
            </a:r>
            <a:r>
              <a:rPr lang="es-MX" dirty="0" smtClean="0">
                <a:latin typeface="Century Gothic" panose="020B0502020202020204" pitchFamily="34" charset="0"/>
              </a:rPr>
              <a:t>Diseñe una presentación aplicando mis conocimientos pedagógicos y disciplinares adquiridos en clase para lograr responder las necesidades que se presentan en el programa del curso y adquirir nuevos aprendizajes significativos.</a:t>
            </a:r>
            <a:endParaRPr lang="es-MX" i="1" dirty="0" smtClean="0">
              <a:latin typeface="Century Gothic" panose="020B0502020202020204" pitchFamily="34" charset="0"/>
            </a:endParaRPr>
          </a:p>
          <a:p>
            <a:r>
              <a:rPr lang="es-MX" i="1" dirty="0" smtClean="0">
                <a:latin typeface="Century Gothic" panose="020B0502020202020204" pitchFamily="34" charset="0"/>
              </a:rPr>
              <a:t>¿Cómo? </a:t>
            </a:r>
            <a:r>
              <a:rPr lang="es-MX" dirty="0" smtClean="0">
                <a:latin typeface="Century Gothic" panose="020B0502020202020204" pitchFamily="34" charset="0"/>
              </a:rPr>
              <a:t>Elaborando proyectos que articulan diversos campos disciplinares para desarrollar conocimientos nuevos como estrategias de aprendizaje basado en la investigación utilizando también medios tecnológicos como las TICS en la educación. </a:t>
            </a:r>
            <a:endParaRPr lang="es-MX" i="1" dirty="0" smtClean="0">
              <a:latin typeface="Century Gothic" panose="020B0502020202020204" pitchFamily="34" charset="0"/>
            </a:endParaRPr>
          </a:p>
          <a:p>
            <a:r>
              <a:rPr lang="es-MX" i="1" dirty="0">
                <a:latin typeface="Century Gothic" panose="020B0502020202020204" pitchFamily="34" charset="0"/>
              </a:rPr>
              <a:t>¿</a:t>
            </a:r>
            <a:r>
              <a:rPr lang="es-MX" i="1" dirty="0" smtClean="0">
                <a:latin typeface="Century Gothic" panose="020B0502020202020204" pitchFamily="34" charset="0"/>
              </a:rPr>
              <a:t>Para qué? </a:t>
            </a:r>
            <a:r>
              <a:rPr lang="es-MX" dirty="0" smtClean="0">
                <a:latin typeface="Century Gothic" panose="020B0502020202020204" pitchFamily="34" charset="0"/>
              </a:rPr>
              <a:t>Crear un proyecto que articula diversos campos disciplinares para desarrollar un conocimiento integrado basado en las tecnologías de la información y comunicación de acuerdo al tema. </a:t>
            </a:r>
            <a:endParaRPr lang="es-MX" i="1" dirty="0" smtClean="0">
              <a:latin typeface="Century Gothic" panose="020B0502020202020204" pitchFamily="34" charset="0"/>
            </a:endParaRPr>
          </a:p>
          <a:p>
            <a:r>
              <a:rPr lang="es-MX" i="1" dirty="0" smtClean="0">
                <a:latin typeface="Century Gothic" panose="020B0502020202020204" pitchFamily="34" charset="0"/>
              </a:rPr>
              <a:t>¿Porqué? </a:t>
            </a:r>
            <a:r>
              <a:rPr lang="es-MX" dirty="0" smtClean="0">
                <a:latin typeface="Century Gothic" panose="020B0502020202020204" pitchFamily="34" charset="0"/>
              </a:rPr>
              <a:t>Porque es una evidencia y análisis del trabajo que he construido a lo largo de las unidades. </a:t>
            </a:r>
            <a:endParaRPr lang="es-MX" i="1" dirty="0" smtClean="0">
              <a:latin typeface="Century Gothic" panose="020B0502020202020204" pitchFamily="34" charset="0"/>
            </a:endParaRPr>
          </a:p>
          <a:p>
            <a:r>
              <a:rPr lang="es-MX" i="1" dirty="0" smtClean="0">
                <a:latin typeface="Century Gothic" panose="020B0502020202020204" pitchFamily="34" charset="0"/>
              </a:rPr>
              <a:t>¿A quién? </a:t>
            </a:r>
            <a:r>
              <a:rPr lang="es-MX" dirty="0" smtClean="0">
                <a:latin typeface="Century Gothic" panose="020B0502020202020204" pitchFamily="34" charset="0"/>
              </a:rPr>
              <a:t>Al publico relacionado en el ámbito educativo. </a:t>
            </a:r>
            <a:r>
              <a:rPr lang="es-MX" i="1" dirty="0" smtClean="0">
                <a:latin typeface="Century Gothic" panose="020B0502020202020204" pitchFamily="34" charset="0"/>
              </a:rPr>
              <a:t> </a:t>
            </a:r>
            <a:endParaRPr lang="es-MX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284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marg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85123" y="-2664439"/>
            <a:ext cx="6821754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Century Gothic" panose="020B0502020202020204" pitchFamily="34" charset="0"/>
              </a:rPr>
              <a:t>Bibliografía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s-MX" dirty="0">
                <a:latin typeface="Century Gothic" panose="020B0502020202020204" pitchFamily="34" charset="0"/>
              </a:rPr>
              <a:t>M</a:t>
            </a:r>
            <a:r>
              <a:rPr lang="es-MX" dirty="0" smtClean="0">
                <a:latin typeface="Century Gothic" panose="020B0502020202020204" pitchFamily="34" charset="0"/>
              </a:rPr>
              <a:t>. Santos </a:t>
            </a:r>
            <a:r>
              <a:rPr lang="es-MX" dirty="0">
                <a:latin typeface="Century Gothic" panose="020B0502020202020204" pitchFamily="34" charset="0"/>
              </a:rPr>
              <a:t>(1999) Patologías generales de la evaluación. Revista electrónica Dialnet.Recuperada: 20 de Mayo del 2013 de</a:t>
            </a:r>
            <a:r>
              <a:rPr lang="es-MX" u="sng" dirty="0">
                <a:latin typeface="Century Gothic" panose="020B0502020202020204" pitchFamily="34" charset="0"/>
                <a:hlinkClick r:id="rId3"/>
              </a:rPr>
              <a:t>http://dialnet.unirioja.es/servlet/articulo?codigo=48299 </a:t>
            </a:r>
            <a:r>
              <a:rPr lang="es-MX" dirty="0">
                <a:latin typeface="Century Gothic" panose="020B0502020202020204" pitchFamily="34" charset="0"/>
              </a:rPr>
              <a:t> </a:t>
            </a:r>
            <a:r>
              <a:rPr lang="es-MX" dirty="0" smtClean="0">
                <a:latin typeface="Century Gothic" panose="020B0502020202020204" pitchFamily="34" charset="0"/>
              </a:rPr>
              <a:t>(</a:t>
            </a:r>
            <a:r>
              <a:rPr lang="es-MX" dirty="0">
                <a:latin typeface="Century Gothic" panose="020B0502020202020204" pitchFamily="34" charset="0"/>
              </a:rPr>
              <a:t>2011, 06). Patología General De La Evaluación. </a:t>
            </a:r>
            <a:endParaRPr lang="es-MX" dirty="0" smtClean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ARMANDO NAJARRO ARRIOLA. 2009. Coordinación Educativa y Cultural Centroamericana (CECC). </a:t>
            </a:r>
            <a:r>
              <a:rPr lang="es-MX" i="1" dirty="0">
                <a:latin typeface="Century Gothic" panose="020B0502020202020204" pitchFamily="34" charset="0"/>
              </a:rPr>
              <a:t>Evaluación de los aprendizajes en la escuela primaria: una nueva visión.</a:t>
            </a:r>
            <a:r>
              <a:rPr lang="es-MX" dirty="0">
                <a:latin typeface="Century Gothic" panose="020B0502020202020204" pitchFamily="34" charset="0"/>
              </a:rPr>
              <a:t> Colección pedagógica Formación Inicial de Docentes Centroamericanos de educación Básica. San José Costa Rica. 2ª </a:t>
            </a:r>
            <a:r>
              <a:rPr lang="es-MX" dirty="0" smtClean="0">
                <a:latin typeface="Century Gothic" panose="020B0502020202020204" pitchFamily="34" charset="0"/>
              </a:rPr>
              <a:t>Edición</a:t>
            </a:r>
            <a:endParaRPr lang="es-MX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MINISTERIO DE EDUCACIÓN (2008) </a:t>
            </a:r>
            <a:r>
              <a:rPr lang="es-MX" i="1" dirty="0">
                <a:latin typeface="Century Gothic" panose="020B0502020202020204" pitchFamily="34" charset="0"/>
              </a:rPr>
              <a:t>Evaluación al Servicio del Aprendizaje. Evaluación por competencias.</a:t>
            </a:r>
            <a:r>
              <a:rPr lang="es-MX" dirty="0">
                <a:latin typeface="Century Gothic" panose="020B0502020202020204" pitchFamily="34" charset="0"/>
              </a:rPr>
              <a:t> San Salvador. Segunda Edición. </a:t>
            </a:r>
          </a:p>
          <a:p>
            <a:r>
              <a:rPr lang="es-MX" dirty="0">
                <a:latin typeface="Century Gothic" panose="020B0502020202020204" pitchFamily="34" charset="0"/>
              </a:rPr>
              <a:t>PRESENTACIONES DIAPOSTIVAS (Seminario de </a:t>
            </a:r>
            <a:r>
              <a:rPr lang="es-MX" dirty="0" smtClean="0">
                <a:latin typeface="Century Gothic" panose="020B0502020202020204" pitchFamily="34" charset="0"/>
              </a:rPr>
              <a:t>Evaluación </a:t>
            </a:r>
            <a:r>
              <a:rPr lang="es-MX" dirty="0">
                <a:latin typeface="Century Gothic" panose="020B0502020202020204" pitchFamily="34" charset="0"/>
              </a:rPr>
              <a:t>de Aprendizajes), Lic. </a:t>
            </a:r>
            <a:r>
              <a:rPr lang="es-MX" dirty="0" smtClean="0">
                <a:latin typeface="Century Gothic" panose="020B0502020202020204" pitchFamily="34" charset="0"/>
              </a:rPr>
              <a:t>Verónica </a:t>
            </a:r>
            <a:r>
              <a:rPr lang="es-MX" dirty="0">
                <a:latin typeface="Century Gothic" panose="020B0502020202020204" pitchFamily="34" charset="0"/>
              </a:rPr>
              <a:t>Figueroa. UNICAES 2011 </a:t>
            </a:r>
          </a:p>
          <a:p>
            <a:r>
              <a:rPr lang="es-MX" dirty="0">
                <a:latin typeface="Century Gothic" panose="020B0502020202020204" pitchFamily="34" charset="0"/>
              </a:rPr>
              <a:t>LEY GENERAL DE EDUCACIÓN (Republica de El Salvador), TITULO III, </a:t>
            </a:r>
            <a:r>
              <a:rPr lang="es-MX" dirty="0" err="1">
                <a:latin typeface="Century Gothic" panose="020B0502020202020204" pitchFamily="34" charset="0"/>
              </a:rPr>
              <a:t>Curriculo</a:t>
            </a:r>
            <a:r>
              <a:rPr lang="es-MX" dirty="0">
                <a:latin typeface="Century Gothic" panose="020B0502020202020204" pitchFamily="34" charset="0"/>
              </a:rPr>
              <a:t> Nacional, Evaluación Educativa, Acreditaciones y Registros.</a:t>
            </a:r>
          </a:p>
          <a:p>
            <a:pPr lvl="0"/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5307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445</Words>
  <Application>Microsoft Office PowerPoint</Application>
  <PresentationFormat>Panorámica</PresentationFormat>
  <Paragraphs>36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Tema de Office</vt:lpstr>
      <vt:lpstr>ESCUELA NORMAL DE EDUCACION PREESCOLAR </vt:lpstr>
      <vt:lpstr>Competencias</vt:lpstr>
      <vt:lpstr>Introducción</vt:lpstr>
      <vt:lpstr>Presentación de PowerPoint</vt:lpstr>
      <vt:lpstr>Desarrollo  </vt:lpstr>
      <vt:lpstr>Conclusión </vt:lpstr>
      <vt:lpstr>Análisis </vt:lpstr>
      <vt:lpstr>Bibliografía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</dc:title>
  <dc:creator>casandra</dc:creator>
  <cp:lastModifiedBy>casandra</cp:lastModifiedBy>
  <cp:revision>9</cp:revision>
  <dcterms:created xsi:type="dcterms:W3CDTF">2018-06-09T20:35:29Z</dcterms:created>
  <dcterms:modified xsi:type="dcterms:W3CDTF">2018-06-12T14:21:26Z</dcterms:modified>
</cp:coreProperties>
</file>