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12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2483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460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596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9150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8825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754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087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971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006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78689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8EFF6-00F4-4220-AFF2-1DD6C5885E7A}" type="datetimeFigureOut">
              <a:rPr lang="es-MX" smtClean="0"/>
              <a:t>11/06/2018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4D1ED-4FEF-4E61-9D44-8DD9A932448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920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Campo_(sociolog%C3%ADa)" TargetMode="External"/><Relationship Id="rId2" Type="http://schemas.openxmlformats.org/officeDocument/2006/relationships/hyperlink" Target="http://padron.entretemas.com/TextoAcademico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IgJO5f9q0pNb77G-i7HA5YBBBjK7vkyU/view?usp=sharin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slideshare.net/liliatorresfernandez/documentos-acadmicos-5093054" TargetMode="External"/><Relationship Id="rId2" Type="http://schemas.openxmlformats.org/officeDocument/2006/relationships/hyperlink" Target="https://www.significados.com/ensayo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0304" y="167425"/>
            <a:ext cx="8834907" cy="6555347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278296" y="344557"/>
            <a:ext cx="862716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Optativa: Taller de producción de textos académicos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Profa. Rosa Velia del Río Tijerina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Ingrid Gissel González Maldonado</a:t>
            </a: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3°A   N.L. 12</a:t>
            </a:r>
          </a:p>
          <a:p>
            <a:pPr algn="ctr"/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 del curso: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 la comprensión lectora para ampliar sus conocimientos y como insumo para la producción de textos académicos. </a:t>
            </a: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Diferencia las características particulares de los géneros discursivos que se utilizan en el ámbito de la actividad académica para orientar la elaboración de sus producciones escritas</a:t>
            </a:r>
            <a:endParaRPr lang="es-MX" altLang="es-MX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Aplica sistemáticamente las etapas del proceso de escritura de textos académicos, así como las estrategias discursivas y las herramientas metodológicas de cada tipo de documento. </a:t>
            </a:r>
            <a:endParaRPr lang="es-E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Elabora escritos con apego a los géneros y recomendaciones técnicas para difundirlos en las comunidades académicas</a:t>
            </a:r>
            <a:endParaRPr lang="es-E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MX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altLang="es-MX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altLang="es-MX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Competencias profesionales: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Utiliza recursos de la investigación educativa para enriquecer la práctica docente, expresando su interés por la ciencia y la propia investigación</a:t>
            </a:r>
          </a:p>
          <a:p>
            <a:pPr algn="ctr"/>
            <a:endParaRPr lang="es-MX" alt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MX" altLang="es-MX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Diseña planeaciones didácticas aplicando sus conocimientos pedagógicos y disciplinares para responder a las necesidades del contexto en el marco del plan y programas de estudio en la educación básica</a:t>
            </a:r>
          </a:p>
          <a:p>
            <a:pPr algn="just"/>
            <a:endParaRPr lang="es-MX" altLang="es-MX" sz="1200" b="1" dirty="0" smtClean="0">
              <a:solidFill>
                <a:srgbClr val="7030A0"/>
              </a:solidFill>
              <a:latin typeface="AR ESSENCE" panose="02000000000000000000" pitchFamily="2" charset="0"/>
              <a:cs typeface="Arial" panose="020B0604020202020204" pitchFamily="34" charset="0"/>
            </a:endParaRPr>
          </a:p>
          <a:p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940" y="659115"/>
            <a:ext cx="1137078" cy="1394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63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0304" y="167425"/>
            <a:ext cx="8834907" cy="6555347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636104" y="536620"/>
            <a:ext cx="78717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Introducción</a:t>
            </a:r>
          </a:p>
          <a:p>
            <a:pPr algn="ctr">
              <a:lnSpc>
                <a:spcPct val="15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Un texto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académico es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un tipo de documento que se produce en el marco institucional del quehacer científico y académico. Su propósito fundamental es difundir ante colegas y la sociedad los conocimientos generados a partir de un trabajo de análisis, reflexión e investigación. Según </a:t>
            </a:r>
            <a:r>
              <a:rPr lang="es-MX" sz="1600" dirty="0">
                <a:latin typeface="Arial" pitchFamily="34" charset="0"/>
                <a:cs typeface="Arial" pitchFamily="34" charset="0"/>
                <a:hlinkClick r:id="rId2"/>
              </a:rPr>
              <a:t>Padrón (1996</a:t>
            </a:r>
            <a:r>
              <a:rPr lang="es-MX" sz="1600" dirty="0" smtClean="0">
                <a:latin typeface="Arial" pitchFamily="34" charset="0"/>
                <a:cs typeface="Arial" pitchFamily="34" charset="0"/>
                <a:hlinkClick r:id="rId2"/>
              </a:rPr>
              <a:t>)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se enmarca en un </a:t>
            </a:r>
            <a:r>
              <a:rPr lang="es-MX" sz="1600" b="1" dirty="0">
                <a:latin typeface="Arial" pitchFamily="34" charset="0"/>
                <a:cs typeface="Arial" pitchFamily="34" charset="0"/>
                <a:hlinkClick r:id="rId3"/>
              </a:rPr>
              <a:t>campo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 que lo trasciende y que le impone el manejo de un lenguaje accesible y común, asegurando así su transmisión y </a:t>
            </a:r>
            <a:r>
              <a:rPr lang="es-MX" sz="1600" b="1" dirty="0">
                <a:latin typeface="Arial" pitchFamily="34" charset="0"/>
                <a:cs typeface="Arial" pitchFamily="34" charset="0"/>
              </a:rPr>
              <a:t>revisión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.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 presente trabajo es una exposición de un documento académico y es con el fin de analizar las características que contiene, el propósito de realizarlo y las partes que lo conforman. </a:t>
            </a:r>
          </a:p>
          <a:p>
            <a:pPr algn="ctr"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 documento que elegí fue un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ensayo realizado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en quinto semestre en el curso de Evaluación para el aprendizaje, con el fin de analizar la importancia y los procesos de evaluación relacionándolo con mis experiencias. En este trabajo se observan cada las partes que componen un ensayo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8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80304" y="167425"/>
            <a:ext cx="8834907" cy="6555347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636104" y="394953"/>
            <a:ext cx="787179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Desarrollo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Partes del ensayo: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Introducción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Desarrollo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Cierre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3013656" y="2292439"/>
            <a:ext cx="4159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/>
          </a:p>
        </p:txBody>
      </p:sp>
      <p:sp>
        <p:nvSpPr>
          <p:cNvPr id="6" name="5 CuadroTexto"/>
          <p:cNvSpPr txBox="1"/>
          <p:nvPr/>
        </p:nvSpPr>
        <p:spPr>
          <a:xfrm>
            <a:off x="914400" y="3121932"/>
            <a:ext cx="6671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Girls Have Many Secrets" pitchFamily="2" charset="0"/>
                <a:hlinkClick r:id="rId2"/>
              </a:rPr>
              <a:t>https://drive.google.com/file/d/1IgJO5f9q0pNb77G-i7HA5YBBBjK7vkyU/view?usp=sharing</a:t>
            </a:r>
            <a:endParaRPr lang="es-MX" dirty="0">
              <a:latin typeface="Girls Have Many Secret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21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0304" y="167425"/>
            <a:ext cx="8834907" cy="6555347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636104" y="588138"/>
            <a:ext cx="787179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Conclusión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ensayo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puede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ser la prueba o experiencia que se hace de una actividad o tarea para perfeccionar su ejecución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en el cual un autor desarrolla sus ideas en torno a un tema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determinado</a:t>
            </a:r>
          </a:p>
          <a:p>
            <a:pPr>
              <a:lnSpc>
                <a:spcPct val="15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 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>
                <a:latin typeface="Arial" pitchFamily="34" charset="0"/>
                <a:cs typeface="Arial" pitchFamily="34" charset="0"/>
              </a:rPr>
              <a:t>En este sentido, el ensayo se caracteriza por ser más bien una propuesta de reflexión, análisis y valoración que se estructura de manera clásica con una introducción, un desarrollo y una conclusión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s-MX" sz="16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Elaborar este documento me ayudó a indagar sobre un tema en específico siguiendo la estructura del documento.</a:t>
            </a:r>
          </a:p>
          <a:p>
            <a:pPr>
              <a:lnSpc>
                <a:spcPct val="150000"/>
              </a:lnSpc>
            </a:pPr>
            <a:r>
              <a:rPr lang="es-MX" sz="1600" dirty="0" smtClean="0">
                <a:latin typeface="Arial" pitchFamily="34" charset="0"/>
                <a:cs typeface="Arial" pitchFamily="34" charset="0"/>
              </a:rPr>
              <a:t>Existen muchas formas de redactar por escrito y en este caso el adecuado para el tema fue un ensayo en el cual se analizaron conceptos, ejemplos y mi punto de vista personal.</a:t>
            </a:r>
            <a:endParaRPr lang="es-MX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0304" y="167425"/>
            <a:ext cx="8834907" cy="6555347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636104" y="420711"/>
            <a:ext cx="787179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Bibliografía</a:t>
            </a:r>
          </a:p>
          <a:p>
            <a:pPr algn="ctr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1600" dirty="0">
                <a:latin typeface="Arial" pitchFamily="34" charset="0"/>
                <a:cs typeface="Arial" pitchFamily="34" charset="0"/>
              </a:rPr>
              <a:t>Documentos que me permitieron saber que es un ensayo? Cuáles son sus partes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r>
              <a:rPr lang="es-MX" sz="1600" dirty="0">
                <a:latin typeface="Arial" pitchFamily="34" charset="0"/>
                <a:cs typeface="Arial" pitchFamily="34" charset="0"/>
                <a:hlinkClick r:id="rId2"/>
              </a:rPr>
              <a:t>https://www.significados.com/ensayo</a:t>
            </a:r>
            <a:r>
              <a:rPr lang="es-MX" sz="1600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r>
              <a:rPr lang="es-MX" sz="1600" dirty="0">
                <a:latin typeface="Arial" pitchFamily="34" charset="0"/>
                <a:cs typeface="Arial" pitchFamily="34" charset="0"/>
                <a:hlinkClick r:id="rId3"/>
              </a:rPr>
              <a:t>https://</a:t>
            </a:r>
            <a:r>
              <a:rPr lang="es-MX" sz="1600" dirty="0" smtClean="0">
                <a:latin typeface="Arial" pitchFamily="34" charset="0"/>
                <a:cs typeface="Arial" pitchFamily="34" charset="0"/>
                <a:hlinkClick r:id="rId3"/>
              </a:rPr>
              <a:t>es.slideshare.net/liliatorresfernandez/documentos-acadmicos-5093054</a:t>
            </a:r>
            <a:endParaRPr lang="es-MX" sz="1600" dirty="0" smtClean="0">
              <a:latin typeface="Arial" pitchFamily="34" charset="0"/>
              <a:cs typeface="Arial" pitchFamily="34" charset="0"/>
            </a:endParaRP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r>
              <a:rPr lang="es-MX" sz="1600" dirty="0">
                <a:latin typeface="Arial" pitchFamily="34" charset="0"/>
                <a:cs typeface="Arial" pitchFamily="34" charset="0"/>
              </a:rPr>
              <a:t> </a:t>
            </a:r>
            <a:r>
              <a:rPr lang="es-MX" sz="1600" dirty="0" err="1">
                <a:latin typeface="Arial" pitchFamily="34" charset="0"/>
                <a:cs typeface="Arial" pitchFamily="34" charset="0"/>
              </a:rPr>
              <a:t>Profra</a:t>
            </a:r>
            <a:r>
              <a:rPr lang="es-MX" sz="1600" dirty="0">
                <a:latin typeface="Arial" pitchFamily="34" charset="0"/>
                <a:cs typeface="Arial" pitchFamily="34" charset="0"/>
              </a:rPr>
              <a:t>. Lilia G. Torres Fernández Abril, 2009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s-MX" sz="1600" dirty="0">
              <a:latin typeface="Arial" pitchFamily="34" charset="0"/>
              <a:cs typeface="Arial" pitchFamily="34" charset="0"/>
            </a:endParaRPr>
          </a:p>
          <a:p>
            <a:r>
              <a:rPr lang="es-MX" sz="1600" dirty="0">
                <a:latin typeface="Arial" pitchFamily="34" charset="0"/>
                <a:cs typeface="Arial" pitchFamily="34" charset="0"/>
              </a:rPr>
              <a:t>http://www.slideshare.net/guest7dba67/tipologa-de-los-documentos-acadmicos Dr. Ing. Carlos E. Godoy. Taller de Lectura, Expresión Oral y Escrita </a:t>
            </a:r>
            <a:r>
              <a:rPr lang="es-MX" sz="1600" dirty="0" smtClean="0">
                <a:latin typeface="Arial" pitchFamily="34" charset="0"/>
                <a:cs typeface="Arial" pitchFamily="34" charset="0"/>
              </a:rPr>
              <a:t>I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143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80304" y="167425"/>
            <a:ext cx="8834907" cy="6555347"/>
          </a:xfrm>
          <a:prstGeom prst="rect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CuadroTexto 3"/>
          <p:cNvSpPr txBox="1"/>
          <p:nvPr/>
        </p:nvSpPr>
        <p:spPr>
          <a:xfrm>
            <a:off x="636104" y="575259"/>
            <a:ext cx="78717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Análisis</a:t>
            </a:r>
          </a:p>
          <a:p>
            <a:pPr algn="ctr"/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Realicé un ensayo en el cual seguí la estructura o los pasos que debe de tener, lo realicé con el fin de analizar las diferentes formas de evaluación y herramientas de evaluación contrastándola con las experiencias que he tenido como estudiante a lo largo de mi vida escolar.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Lo realicé porque era una evidencia del curso de Evaluación para el aprendizaje y fue dirigido hacia el maestro u otras personas autoridades, docentes o compañeras que pudieran tener acceso al documento.</a:t>
            </a:r>
          </a:p>
          <a:p>
            <a:r>
              <a:rPr lang="es-MX" dirty="0" smtClean="0">
                <a:latin typeface="Arial" pitchFamily="34" charset="0"/>
                <a:cs typeface="Arial" pitchFamily="34" charset="0"/>
              </a:rPr>
              <a:t>Relacionando lo que realicé con las competencias profesionales de la licenciatura, en este curso y al redactar el ensayo se favorecen las siguientes competencias: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dirty="0">
                <a:latin typeface="Arial" pitchFamily="34" charset="0"/>
                <a:cs typeface="Arial" pitchFamily="34" charset="0"/>
              </a:rPr>
              <a:t>Emplea la evaluación para intervenir en los diferentes ámbitos y momentos de la tarea 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educativa</a:t>
            </a:r>
          </a:p>
          <a:p>
            <a:endParaRPr lang="es-MX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dirty="0">
                <a:latin typeface="Arial" pitchFamily="34" charset="0"/>
                <a:cs typeface="Arial" pitchFamily="34" charset="0"/>
              </a:rPr>
              <a:t>Aplica sus habilidades comunicativas en diversos contextos.</a:t>
            </a: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134415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395</Words>
  <Application>Microsoft Office PowerPoint</Application>
  <PresentationFormat>Presentación en pantalla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Ingrid Gonzalez</cp:lastModifiedBy>
  <cp:revision>16</cp:revision>
  <dcterms:created xsi:type="dcterms:W3CDTF">2018-06-08T16:34:39Z</dcterms:created>
  <dcterms:modified xsi:type="dcterms:W3CDTF">2018-06-12T13:51:25Z</dcterms:modified>
</cp:coreProperties>
</file>