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566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615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933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91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329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663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90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186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014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863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178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7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886E2-0DF2-44C0-8B33-0878D5E03DCB}" type="datetimeFigureOut">
              <a:rPr lang="es-ES" smtClean="0"/>
              <a:t>12/06/2018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8EB18-6A0F-4FB0-B3AE-1F3D3BC859A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573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drive.google.com/open?id=1w2hXMoBRjAzRW1_XTVNJU_QVcaZ6yQm9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95535" y="-457191"/>
            <a:ext cx="8299225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Escuela normal de educación preescolar.</a:t>
            </a:r>
          </a:p>
          <a:p>
            <a:pPr algn="ctr"/>
            <a:endParaRPr lang="es-ES_tradnl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3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3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Taller de producción de textos académicos.</a:t>
            </a:r>
          </a:p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Docente:  Rosa Velia Del Rio Tijerina.</a:t>
            </a:r>
          </a:p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Alumna: Lucía Guadalupe García  Guillermo.</a:t>
            </a:r>
          </a:p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3ºA   #9</a:t>
            </a:r>
          </a:p>
          <a:p>
            <a:endParaRPr lang="es-ES_tradnl" dirty="0" smtClean="0"/>
          </a:p>
          <a:p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015" y="1700808"/>
            <a:ext cx="2376264" cy="176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403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40131"/>
            <a:ext cx="864096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Competencias profesionales:</a:t>
            </a:r>
          </a:p>
          <a:p>
            <a:pPr marL="342900" indent="-342900" algn="just">
              <a:buFont typeface="Arial" pitchFamily="34" charset="0"/>
              <a:buChar char="♥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Diseña planeaciones didácticas, aplicando sus conocimientos pedagógicos y disciplinares para responder a las necesidades del contexto en el marco de los planes y programas de educación básica. 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♥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Utiliza recursos de la investigación educativa para enriquecer la práctica docente, expresando su interés por la ciencia y la propia investigación.</a:t>
            </a:r>
          </a:p>
          <a:p>
            <a:pPr algn="just"/>
            <a:endParaRPr lang="es-ES_tradnl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Competencias del curso:</a:t>
            </a:r>
          </a:p>
          <a:p>
            <a:pPr marL="342900" indent="-342900" algn="just">
              <a:buFont typeface="Arial" pitchFamily="34" charset="0"/>
              <a:buChar char="♥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Utiliza la comprensión lectora para ampliar sus conocimientos y como insumo para la producción de textos académicos. 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♥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Diferencia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las características particulares de los géneros discursivos que se utilizan en el ámbito de la actividad académica para orientar la elaboración de sus producciones escritas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585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764704"/>
            <a:ext cx="806489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Introducción.</a:t>
            </a:r>
          </a:p>
          <a:p>
            <a:pPr algn="just"/>
            <a:endParaRPr lang="es-ES_tradnl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En el siguiente trabajo presento un ensayo que realicé en el segundo semestre de la licenciatura de educación preescolar.</a:t>
            </a:r>
          </a:p>
          <a:p>
            <a:pPr algn="just">
              <a:lnSpc>
                <a:spcPct val="150000"/>
              </a:lnSpc>
            </a:pP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Para poder realizar el ensayo que voy a presentar tuve que tomar en cuenta las partes que lo conforman: introducción, desarrollo y conclusión.</a:t>
            </a:r>
          </a:p>
          <a:p>
            <a:pPr algn="just">
              <a:lnSpc>
                <a:spcPct val="150000"/>
              </a:lnSpc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En mi ensayo explico cómo fue que decidí diseñar dos secuencias didácticas, en qué las fundamenté, cómo pude llevar acabo el desarrollo de las mismas, cuál de las dos fue mas exitosa y cuál fue menos exitosa, porqué lo considero así, cuál fue el desempeño de los niños, a qué problemáticas me enfrenté, qué fortalezas y áreas de oportunidad encontré en las secuencias didácticas, en mi desempeño y en los resultados obtenidos.</a:t>
            </a:r>
          </a:p>
          <a:p>
            <a:pPr algn="just">
              <a:lnSpc>
                <a:spcPct val="150000"/>
              </a:lnSpc>
            </a:pPr>
            <a:endParaRPr lang="es-ES_tradnl" sz="1600" dirty="0" smtClean="0">
              <a:latin typeface="Arial" pitchFamily="34" charset="0"/>
              <a:cs typeface="Arial" pitchFamily="34" charset="0"/>
            </a:endParaRPr>
          </a:p>
          <a:p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85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564649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Desarrollo: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2 Imagen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57313"/>
            <a:ext cx="1857375" cy="1381125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095986" y="167854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Da </a:t>
            </a:r>
            <a:r>
              <a:rPr lang="es-ES_tradnl" dirty="0" err="1" smtClean="0"/>
              <a:t>click</a:t>
            </a:r>
            <a:r>
              <a:rPr lang="es-ES_tradnl" dirty="0" smtClean="0"/>
              <a:t> aquí.</a:t>
            </a:r>
            <a:endParaRPr lang="es-ES" dirty="0"/>
          </a:p>
        </p:txBody>
      </p:sp>
      <p:sp>
        <p:nvSpPr>
          <p:cNvPr id="5" name="4 Flecha derecha"/>
          <p:cNvSpPr/>
          <p:nvPr/>
        </p:nvSpPr>
        <p:spPr>
          <a:xfrm rot="10800000">
            <a:off x="2878975" y="1517927"/>
            <a:ext cx="1180170" cy="690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85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404666"/>
            <a:ext cx="81726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Cierre:  </a:t>
            </a:r>
          </a:p>
          <a:p>
            <a:pPr algn="just">
              <a:lnSpc>
                <a:spcPct val="150000"/>
              </a:lnSpc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Al realizar  este  ensayo pude mejorar a plantear mis ideas mediante argumentos claros  y coherentes.</a:t>
            </a:r>
          </a:p>
          <a:p>
            <a:pPr algn="just">
              <a:lnSpc>
                <a:spcPct val="150000"/>
              </a:lnSpc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Me ayudó a demostrar los resultados, a indagar en diferentes fuentes y  con diversos autores para poder brindar a los lectores una información veraz y confiable.</a:t>
            </a:r>
          </a:p>
          <a:p>
            <a:pPr algn="just">
              <a:lnSpc>
                <a:spcPct val="150000"/>
              </a:lnSpc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Pude persuadir, informar, explicar, entretener, cuestionar y lo más importante a exponer resultados de las actividades planteadas.</a:t>
            </a:r>
          </a:p>
          <a:p>
            <a:pPr algn="just">
              <a:lnSpc>
                <a:spcPct val="150000"/>
              </a:lnSpc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Escribir un ensayo puede resultar un trabajo complicado si no investigamos como se debe producir, pero también te brinda una gratificación personal el desarrollar este tipo de textos, a sacar tu lado más creativo, y darle un formato entendible para el público.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85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9" y="764705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Bibliografía:</a:t>
            </a:r>
          </a:p>
          <a:p>
            <a:endParaRPr lang="es-ES_tradnl" dirty="0" smtClean="0"/>
          </a:p>
          <a:p>
            <a:r>
              <a:rPr lang="es-ES" dirty="0"/>
              <a:t>Bradshaw, </a:t>
            </a:r>
            <a:r>
              <a:rPr lang="es-ES" dirty="0" smtClean="0"/>
              <a:t>L. </a:t>
            </a:r>
            <a:r>
              <a:rPr lang="es-ES" dirty="0"/>
              <a:t>Obtenido de Why is it Important to Write Essays?: customwritings.com</a:t>
            </a:r>
            <a:endParaRPr lang="es-ES" dirty="0" smtClean="0">
              <a:effectLst/>
            </a:endParaRPr>
          </a:p>
          <a:p>
            <a:r>
              <a:rPr lang="es-ES" dirty="0" smtClean="0"/>
              <a:t>Org. </a:t>
            </a:r>
            <a:r>
              <a:rPr lang="es-ES" i="1" dirty="0"/>
              <a:t>Essay Lab</a:t>
            </a:r>
            <a:r>
              <a:rPr lang="es-ES" dirty="0"/>
              <a:t>. Obtenido de Importance of Essay Writing: essaylab.org</a:t>
            </a:r>
            <a:endParaRPr lang="es-ES" dirty="0" smtClean="0">
              <a:effectLst/>
            </a:endParaRPr>
          </a:p>
          <a:p>
            <a:r>
              <a:rPr lang="es-ES" dirty="0" smtClean="0">
                <a:effectLst/>
              </a:rPr>
              <a:t>Lesczinski, M. </a:t>
            </a:r>
            <a:r>
              <a:rPr lang="es-ES" i="1" dirty="0" smtClean="0">
                <a:effectLst/>
              </a:rPr>
              <a:t>Excelcior Life</a:t>
            </a:r>
            <a:r>
              <a:rPr lang="es-ES" dirty="0" smtClean="0">
                <a:effectLst/>
              </a:rPr>
              <a:t>. Obtenido de Student essay: The importance of writing: news.excelsior.edu</a:t>
            </a:r>
          </a:p>
          <a:p>
            <a:r>
              <a:rPr lang="es-ES" dirty="0"/>
              <a:t>Media, H. S. (2017). </a:t>
            </a:r>
            <a:r>
              <a:rPr lang="es-ES" i="1" dirty="0"/>
              <a:t>Hearst Seattle Media</a:t>
            </a:r>
            <a:r>
              <a:rPr lang="es-ES" dirty="0"/>
              <a:t>. Obtenido de Importance Essay Writing University Learning: education.seattlepi.com.</a:t>
            </a:r>
            <a:endParaRPr lang="es-ES" dirty="0" smtClean="0">
              <a:effectLst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6287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87186" y="404666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Análisis:</a:t>
            </a:r>
          </a:p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Realicé un ensayo sobre la aplicación de dos secuencias y los resultados que se obtuvieron de la aplicación de estas.</a:t>
            </a:r>
          </a:p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Para poder llevar a cabo el ensayo tuve que tomar en cuenta el formato del ensayo, investigar en diferentes fuentes de información diferentes aspectos que me ayudaran a darle más fundamentación a mi trabajo.</a:t>
            </a:r>
          </a:p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El propósito de haber realizado el ensayo era exponer las secuencias seleccionadas, las problemáticas que se presentaron tanto en la aplicación como la intervención docente.</a:t>
            </a:r>
          </a:p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Está dirigido al público en general, ya que considero que el lenguaje utilizado natural, directo y sobre todo personal, por lo tanto es entendido por cualquiera que quiera leerlo.</a:t>
            </a:r>
          </a:p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Me es de utilidad porque mejoro mis habilidad para producir cada vez mejores textos, modificar la redacción del texto que se está escribiendo.</a:t>
            </a:r>
          </a:p>
          <a:p>
            <a:pPr algn="just"/>
            <a:endParaRPr lang="es-ES_tradnl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Reflexión:</a:t>
            </a:r>
          </a:p>
          <a:p>
            <a:pPr algn="just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En el curso de producción de textos desarrollamos diferentes habilidades como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la comprensión lectora para ampliar nuestros conocimientos y como insumo para la producción de textos académicos. </a:t>
            </a: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Aprendimos a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iferenciar las características particulares de los géneros que se utilizan en el ámbito de la actividad académica para orientar la elaboración de nuestras producciones escritas.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sz="1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87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3" descr="https://html2-f.scribdassets.com/2gff8cmrwgosmif/images/1-eccb9b53d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22" y="260648"/>
            <a:ext cx="8388424" cy="602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166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659</Words>
  <Application>Microsoft Office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16</cp:revision>
  <dcterms:created xsi:type="dcterms:W3CDTF">2018-06-12T14:58:17Z</dcterms:created>
  <dcterms:modified xsi:type="dcterms:W3CDTF">2018-06-12T17:24:29Z</dcterms:modified>
</cp:coreProperties>
</file>