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4nXh-t4bMDjY_0p7uOdFeMrSzZpqKtCKrWWeKwpNmU8/edit?usp=shari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Ensayo 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Daniela Ortiz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9" r="19086"/>
          <a:stretch/>
        </p:blipFill>
        <p:spPr>
          <a:xfrm>
            <a:off x="302653" y="159109"/>
            <a:ext cx="1210615" cy="157364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48496" y="515155"/>
            <a:ext cx="7611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Escuela Normal de Educación Preescolar 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3043943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439"/>
            <a:ext cx="12192001" cy="686443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Competencias profesionales que favorecí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*Diseña </a:t>
            </a:r>
            <a:r>
              <a:rPr lang="es-MX" dirty="0"/>
              <a:t>planeaciones didácticas, aplicando sus conocimientos pedagógicos y disciplinares para responder a las necesidades del contexto en el marco del plan y programas de estudio de la educación básica </a:t>
            </a:r>
          </a:p>
          <a:p>
            <a:r>
              <a:rPr lang="es-MX" dirty="0" smtClean="0"/>
              <a:t>*Utiliza </a:t>
            </a:r>
            <a:r>
              <a:rPr lang="es-MX" dirty="0"/>
              <a:t>recursos de la investigación educativa para enriquecer la práctica docente, expresando su interés por la ciencia y la propia investigación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119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439"/>
            <a:ext cx="12192001" cy="686443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02890" y="1533832"/>
            <a:ext cx="99109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smtClean="0"/>
              <a:t>El ensayo es un escrito relativamente breve, producto de un ejercicio que implica la recolección de la informacion por presentar, su discernimiento, su profundización, su síntesis y sobre todo, la apreciación que el autor expresa, de manera particular, frente a ella.</a:t>
            </a:r>
            <a:endParaRPr lang="es-MX" sz="4000" b="1"/>
          </a:p>
        </p:txBody>
      </p:sp>
    </p:spTree>
    <p:extLst>
      <p:ext uri="{BB962C8B-B14F-4D97-AF65-F5344CB8AC3E}">
        <p14:creationId xmlns:p14="http://schemas.microsoft.com/office/powerpoint/2010/main" val="114888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439"/>
            <a:ext cx="12192001" cy="686443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9432" y="796413"/>
            <a:ext cx="111202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smtClean="0"/>
              <a:t>Cuatro partes</a:t>
            </a:r>
          </a:p>
          <a:p>
            <a:r>
              <a:rPr lang="es-MX" sz="4000" b="1" smtClean="0"/>
              <a:t>El titulo: es un enunciado que encabeza el texto y que sirve de pretexto para indicar el tema central </a:t>
            </a:r>
          </a:p>
          <a:p>
            <a:r>
              <a:rPr lang="es-MX" sz="4000" b="1" smtClean="0"/>
              <a:t>El planteamiento o tesis</a:t>
            </a:r>
          </a:p>
          <a:p>
            <a:r>
              <a:rPr lang="es-MX" sz="4000" b="1" smtClean="0"/>
              <a:t>Conclusion: ofrece informacion o puede reiterar o parafrasear la tesis </a:t>
            </a:r>
          </a:p>
          <a:p>
            <a:r>
              <a:rPr lang="es-MX" sz="4000" b="1" smtClean="0"/>
              <a:t>Binliografia: fuentes </a:t>
            </a:r>
            <a:endParaRPr lang="es-MX" sz="4000" b="1"/>
          </a:p>
        </p:txBody>
      </p:sp>
    </p:spTree>
    <p:extLst>
      <p:ext uri="{BB962C8B-B14F-4D97-AF65-F5344CB8AC3E}">
        <p14:creationId xmlns:p14="http://schemas.microsoft.com/office/powerpoint/2010/main" val="310801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439"/>
            <a:ext cx="12192001" cy="686443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Introducción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1828800"/>
            <a:ext cx="9720073" cy="4480560"/>
          </a:xfrm>
        </p:spPr>
        <p:txBody>
          <a:bodyPr/>
          <a:lstStyle/>
          <a:p>
            <a:r>
              <a:rPr lang="es-MX" sz="2400" dirty="0"/>
              <a:t>A lo largo del presente escrito se dará un diagnóstico de los aprendizajes del aula de tercer año sección A del jardín de niños Antonio Narro, basado principalmente en la observación a lo largo de las dos jornadas de práctica en las fechas del 17 al 28 de Octubre y 28 de Noviembre al 09 de Diciembre del presente año; además de lo evaluado por medio de las actividades aplicadas dentro de las fechas antes mencionadas. 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"/>
          <a:stretch/>
        </p:blipFill>
        <p:spPr>
          <a:xfrm>
            <a:off x="7856113" y="3940934"/>
            <a:ext cx="3898005" cy="291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8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439"/>
            <a:ext cx="12192001" cy="686443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1061884"/>
            <a:ext cx="6677438" cy="5247476"/>
          </a:xfrm>
        </p:spPr>
        <p:txBody>
          <a:bodyPr>
            <a:normAutofit/>
          </a:bodyPr>
          <a:lstStyle/>
          <a:p>
            <a:r>
              <a:rPr lang="es-MX" sz="3600" dirty="0"/>
              <a:t>Y finalmente se realizará una evaluación analítica acerca de mi desempeño como alumna practicante dentro del aula, abordando aspectos como el material, organización del aula, actividades innovadoras, organización de tiempos, atención a la diversidad etc…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72" y="1506828"/>
            <a:ext cx="2872547" cy="50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439"/>
            <a:ext cx="12192001" cy="686443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Documento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58" y="2653292"/>
            <a:ext cx="3397404" cy="4204708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mtClean="0">
                <a:hlinkClick r:id="rId4"/>
              </a:rPr>
              <a:t>https://docs.google.com/document/d/14nXh-t4bMDjY_0p7uOdFeMrSzZpqKtCKrWWeKwpNmU8/edit?usp=sharing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0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439"/>
            <a:ext cx="12192001" cy="686443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Conclusión 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7" y="1335024"/>
            <a:ext cx="9720073" cy="4023360"/>
          </a:xfrm>
        </p:spPr>
        <p:txBody>
          <a:bodyPr>
            <a:normAutofit lnSpcReduction="10000"/>
          </a:bodyPr>
          <a:lstStyle/>
          <a:p>
            <a:r>
              <a:rPr lang="es-MX" dirty="0"/>
              <a:t> </a:t>
            </a:r>
          </a:p>
          <a:p>
            <a:r>
              <a:rPr lang="es-MX" dirty="0"/>
              <a:t>El presente trabajo fue modificado a lo largo del curso, para que contara con los elementos necesarios con los que cuenta un ensayo, no se realizó una pre-redacción, solamente se llevaron a cabo las dos etapas de redacción y revisión, el estilo con un tono serio, producto de una redacción que tiende a ser demostrativa, no tiene cabida la imaginación ni el sentimentalismo ni las afirmaciones gratuitas, sino la afirmación concreta y puntualizada con hechos.</a:t>
            </a:r>
          </a:p>
          <a:p>
            <a:r>
              <a:rPr lang="es-MX" dirty="0"/>
              <a:t>El ensayo está dividido en 3 partes, que son la introducción, el desarrollo y la conclusión </a:t>
            </a:r>
          </a:p>
          <a:p>
            <a:r>
              <a:rPr lang="es-MX" dirty="0"/>
              <a:t>Las condiciones en que lo hice, ya que fue un ensayo global, fue elaborado en un área donde no hubiera ruido o distracciones, para tener un mejor enfoque en la idea principal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163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439"/>
            <a:ext cx="12192001" cy="686443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dirty="0" smtClean="0"/>
              <a:t>Análisis</a:t>
            </a:r>
            <a:endParaRPr lang="es-MX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78817" y="244699"/>
            <a:ext cx="7563119" cy="5922993"/>
          </a:xfrm>
        </p:spPr>
        <p:txBody>
          <a:bodyPr>
            <a:normAutofit fontScale="92500" lnSpcReduction="10000"/>
          </a:bodyPr>
          <a:lstStyle/>
          <a:p>
            <a:r>
              <a:rPr lang="es-MX" sz="2600" dirty="0"/>
              <a:t>Se favoreció la competencia profesional ‘’Utiliza recursos de la investigación educativa para enriquecer la práctica docente, expresando su interés por la ciencia y la propia investigación’’ a lo largo del curso, ya que se analizaron diferentes tipos de documentos  y sus componentes.</a:t>
            </a:r>
          </a:p>
          <a:p>
            <a:r>
              <a:rPr lang="es-MX" sz="2600" dirty="0"/>
              <a:t>Se realizó y analizó un ensayo el cual habla sobre un diagnóstico y una reflexión acerca de las secuencias didácticas que se aplicaron a lo largo de la jornada, con esto se favoreció la competencia profesional diseña planeaciones didácticas, aplicando sus conocimientos pedagógicos y disciplinares para responder a las necesidades del contexto en el marco del plan y programas de estudio de la educación básica.</a:t>
            </a:r>
          </a:p>
          <a:p>
            <a:r>
              <a:rPr lang="es-MX" sz="2600" dirty="0"/>
              <a:t>Éste trabajo ya que fue una evidencia global iba dirigido a un docente de la Escuela Normal de Educación Preescolar, sin embargo el lenguaje utilizado es muy entendible para cualquier otra persona.</a:t>
            </a:r>
          </a:p>
          <a:p>
            <a:r>
              <a:rPr lang="es-MX" sz="2600" dirty="0"/>
              <a:t> 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3" y="2220062"/>
            <a:ext cx="2575909" cy="42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02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</TotalTime>
  <Words>431</Words>
  <Application>Microsoft Office PowerPoint</Application>
  <PresentationFormat>Panorámica</PresentationFormat>
  <Paragraphs>27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Tw Cen MT</vt:lpstr>
      <vt:lpstr>Tw Cen MT Condensed</vt:lpstr>
      <vt:lpstr>Wingdings 3</vt:lpstr>
      <vt:lpstr>Integral</vt:lpstr>
      <vt:lpstr>Ensayo </vt:lpstr>
      <vt:lpstr>Competencias profesionales que favorecí </vt:lpstr>
      <vt:lpstr>Presentación de PowerPoint</vt:lpstr>
      <vt:lpstr>Presentación de PowerPoint</vt:lpstr>
      <vt:lpstr>Introducción </vt:lpstr>
      <vt:lpstr>Presentación de PowerPoint</vt:lpstr>
      <vt:lpstr>Documento </vt:lpstr>
      <vt:lpstr>Conclusión  </vt:lpstr>
      <vt:lpstr>Análisis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Ensayo</dc:title>
  <dc:creator>dany</dc:creator>
  <cp:lastModifiedBy>dany</cp:lastModifiedBy>
  <cp:revision>6</cp:revision>
  <dcterms:created xsi:type="dcterms:W3CDTF">2018-06-08T17:43:32Z</dcterms:created>
  <dcterms:modified xsi:type="dcterms:W3CDTF">2018-06-12T13:49:48Z</dcterms:modified>
</cp:coreProperties>
</file>