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56" r:id="rId4"/>
    <p:sldId id="257" r:id="rId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C713D3B2-8A2A-4BBF-87E1-18B22B650E69}" type="datetimeFigureOut">
              <a:rPr lang="es-MX" smtClean="0"/>
              <a:t>20/06/2018</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79F7ED73-33F1-4FAE-90EF-04919D65CC23}" type="slidenum">
              <a:rPr lang="es-MX" smtClean="0"/>
              <a:t>‹Nº›</a:t>
            </a:fld>
            <a:endParaRPr lang="es-MX" dirty="0"/>
          </a:p>
        </p:txBody>
      </p:sp>
    </p:spTree>
    <p:extLst>
      <p:ext uri="{BB962C8B-B14F-4D97-AF65-F5344CB8AC3E}">
        <p14:creationId xmlns:p14="http://schemas.microsoft.com/office/powerpoint/2010/main" val="3401929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713D3B2-8A2A-4BBF-87E1-18B22B650E69}" type="datetimeFigureOut">
              <a:rPr lang="es-MX" smtClean="0"/>
              <a:t>20/06/2018</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79F7ED73-33F1-4FAE-90EF-04919D65CC23}" type="slidenum">
              <a:rPr lang="es-MX" smtClean="0"/>
              <a:t>‹Nº›</a:t>
            </a:fld>
            <a:endParaRPr lang="es-MX" dirty="0"/>
          </a:p>
        </p:txBody>
      </p:sp>
    </p:spTree>
    <p:extLst>
      <p:ext uri="{BB962C8B-B14F-4D97-AF65-F5344CB8AC3E}">
        <p14:creationId xmlns:p14="http://schemas.microsoft.com/office/powerpoint/2010/main" val="27549283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713D3B2-8A2A-4BBF-87E1-18B22B650E69}" type="datetimeFigureOut">
              <a:rPr lang="es-MX" smtClean="0"/>
              <a:t>20/06/2018</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79F7ED73-33F1-4FAE-90EF-04919D65CC23}" type="slidenum">
              <a:rPr lang="es-MX" smtClean="0"/>
              <a:t>‹Nº›</a:t>
            </a:fld>
            <a:endParaRPr lang="es-MX" dirty="0"/>
          </a:p>
        </p:txBody>
      </p:sp>
    </p:spTree>
    <p:extLst>
      <p:ext uri="{BB962C8B-B14F-4D97-AF65-F5344CB8AC3E}">
        <p14:creationId xmlns:p14="http://schemas.microsoft.com/office/powerpoint/2010/main" val="866123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713D3B2-8A2A-4BBF-87E1-18B22B650E69}" type="datetimeFigureOut">
              <a:rPr lang="es-MX" smtClean="0"/>
              <a:t>20/06/2018</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79F7ED73-33F1-4FAE-90EF-04919D65CC23}" type="slidenum">
              <a:rPr lang="es-MX" smtClean="0"/>
              <a:t>‹Nº›</a:t>
            </a:fld>
            <a:endParaRPr lang="es-MX" dirty="0"/>
          </a:p>
        </p:txBody>
      </p:sp>
    </p:spTree>
    <p:extLst>
      <p:ext uri="{BB962C8B-B14F-4D97-AF65-F5344CB8AC3E}">
        <p14:creationId xmlns:p14="http://schemas.microsoft.com/office/powerpoint/2010/main" val="515071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713D3B2-8A2A-4BBF-87E1-18B22B650E69}" type="datetimeFigureOut">
              <a:rPr lang="es-MX" smtClean="0"/>
              <a:t>20/06/2018</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79F7ED73-33F1-4FAE-90EF-04919D65CC23}" type="slidenum">
              <a:rPr lang="es-MX" smtClean="0"/>
              <a:t>‹Nº›</a:t>
            </a:fld>
            <a:endParaRPr lang="es-MX" dirty="0"/>
          </a:p>
        </p:txBody>
      </p:sp>
    </p:spTree>
    <p:extLst>
      <p:ext uri="{BB962C8B-B14F-4D97-AF65-F5344CB8AC3E}">
        <p14:creationId xmlns:p14="http://schemas.microsoft.com/office/powerpoint/2010/main" val="1958577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C713D3B2-8A2A-4BBF-87E1-18B22B650E69}" type="datetimeFigureOut">
              <a:rPr lang="es-MX" smtClean="0"/>
              <a:t>20/06/2018</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79F7ED73-33F1-4FAE-90EF-04919D65CC23}" type="slidenum">
              <a:rPr lang="es-MX" smtClean="0"/>
              <a:t>‹Nº›</a:t>
            </a:fld>
            <a:endParaRPr lang="es-MX" dirty="0"/>
          </a:p>
        </p:txBody>
      </p:sp>
    </p:spTree>
    <p:extLst>
      <p:ext uri="{BB962C8B-B14F-4D97-AF65-F5344CB8AC3E}">
        <p14:creationId xmlns:p14="http://schemas.microsoft.com/office/powerpoint/2010/main" val="764020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C713D3B2-8A2A-4BBF-87E1-18B22B650E69}" type="datetimeFigureOut">
              <a:rPr lang="es-MX" smtClean="0"/>
              <a:t>20/06/2018</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79F7ED73-33F1-4FAE-90EF-04919D65CC23}" type="slidenum">
              <a:rPr lang="es-MX" smtClean="0"/>
              <a:t>‹Nº›</a:t>
            </a:fld>
            <a:endParaRPr lang="es-MX" dirty="0"/>
          </a:p>
        </p:txBody>
      </p:sp>
    </p:spTree>
    <p:extLst>
      <p:ext uri="{BB962C8B-B14F-4D97-AF65-F5344CB8AC3E}">
        <p14:creationId xmlns:p14="http://schemas.microsoft.com/office/powerpoint/2010/main" val="733077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C713D3B2-8A2A-4BBF-87E1-18B22B650E69}" type="datetimeFigureOut">
              <a:rPr lang="es-MX" smtClean="0"/>
              <a:t>20/06/2018</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79F7ED73-33F1-4FAE-90EF-04919D65CC23}" type="slidenum">
              <a:rPr lang="es-MX" smtClean="0"/>
              <a:t>‹Nº›</a:t>
            </a:fld>
            <a:endParaRPr lang="es-MX" dirty="0"/>
          </a:p>
        </p:txBody>
      </p:sp>
    </p:spTree>
    <p:extLst>
      <p:ext uri="{BB962C8B-B14F-4D97-AF65-F5344CB8AC3E}">
        <p14:creationId xmlns:p14="http://schemas.microsoft.com/office/powerpoint/2010/main" val="2430673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713D3B2-8A2A-4BBF-87E1-18B22B650E69}" type="datetimeFigureOut">
              <a:rPr lang="es-MX" smtClean="0"/>
              <a:t>20/06/2018</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79F7ED73-33F1-4FAE-90EF-04919D65CC23}" type="slidenum">
              <a:rPr lang="es-MX" smtClean="0"/>
              <a:t>‹Nº›</a:t>
            </a:fld>
            <a:endParaRPr lang="es-MX" dirty="0"/>
          </a:p>
        </p:txBody>
      </p:sp>
    </p:spTree>
    <p:extLst>
      <p:ext uri="{BB962C8B-B14F-4D97-AF65-F5344CB8AC3E}">
        <p14:creationId xmlns:p14="http://schemas.microsoft.com/office/powerpoint/2010/main" val="2839810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713D3B2-8A2A-4BBF-87E1-18B22B650E69}" type="datetimeFigureOut">
              <a:rPr lang="es-MX" smtClean="0"/>
              <a:t>20/06/2018</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79F7ED73-33F1-4FAE-90EF-04919D65CC23}" type="slidenum">
              <a:rPr lang="es-MX" smtClean="0"/>
              <a:t>‹Nº›</a:t>
            </a:fld>
            <a:endParaRPr lang="es-MX" dirty="0"/>
          </a:p>
        </p:txBody>
      </p:sp>
    </p:spTree>
    <p:extLst>
      <p:ext uri="{BB962C8B-B14F-4D97-AF65-F5344CB8AC3E}">
        <p14:creationId xmlns:p14="http://schemas.microsoft.com/office/powerpoint/2010/main" val="1887736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713D3B2-8A2A-4BBF-87E1-18B22B650E69}" type="datetimeFigureOut">
              <a:rPr lang="es-MX" smtClean="0"/>
              <a:t>20/06/2018</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79F7ED73-33F1-4FAE-90EF-04919D65CC23}" type="slidenum">
              <a:rPr lang="es-MX" smtClean="0"/>
              <a:t>‹Nº›</a:t>
            </a:fld>
            <a:endParaRPr lang="es-MX" dirty="0"/>
          </a:p>
        </p:txBody>
      </p:sp>
    </p:spTree>
    <p:extLst>
      <p:ext uri="{BB962C8B-B14F-4D97-AF65-F5344CB8AC3E}">
        <p14:creationId xmlns:p14="http://schemas.microsoft.com/office/powerpoint/2010/main" val="2717522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13D3B2-8A2A-4BBF-87E1-18B22B650E69}" type="datetimeFigureOut">
              <a:rPr lang="es-MX" smtClean="0"/>
              <a:t>20/06/2018</a:t>
            </a:fld>
            <a:endParaRPr lang="es-MX"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F7ED73-33F1-4FAE-90EF-04919D65CC23}" type="slidenum">
              <a:rPr lang="es-MX" smtClean="0"/>
              <a:t>‹Nº›</a:t>
            </a:fld>
            <a:endParaRPr lang="es-MX" dirty="0"/>
          </a:p>
        </p:txBody>
      </p:sp>
    </p:spTree>
    <p:extLst>
      <p:ext uri="{BB962C8B-B14F-4D97-AF65-F5344CB8AC3E}">
        <p14:creationId xmlns:p14="http://schemas.microsoft.com/office/powerpoint/2010/main" val="11894365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4" y="3761616"/>
            <a:ext cx="1476375" cy="3095625"/>
          </a:xfrm>
          <a:prstGeom prst="rect">
            <a:avLst/>
          </a:prstGeom>
          <a:noFill/>
          <a:extLst>
            <a:ext uri="{909E8E84-426E-40DD-AFC4-6F175D3DCCD1}">
              <a14:hiddenFill xmlns:a14="http://schemas.microsoft.com/office/drawing/2010/main">
                <a:solidFill>
                  <a:srgbClr val="FFFFFF"/>
                </a:solidFill>
              </a14:hiddenFill>
            </a:ext>
          </a:extLst>
        </p:spPr>
      </p:pic>
      <p:sp>
        <p:nvSpPr>
          <p:cNvPr id="4" name="3 Rectángulo"/>
          <p:cNvSpPr/>
          <p:nvPr/>
        </p:nvSpPr>
        <p:spPr>
          <a:xfrm>
            <a:off x="1835696" y="476672"/>
            <a:ext cx="6264696" cy="2592288"/>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s-MX" dirty="0" smtClean="0">
                <a:latin typeface="Century Gothic" panose="020B0502020202020204" pitchFamily="34" charset="0"/>
              </a:rPr>
              <a:t>Escuela Normal de Educación Preescolar</a:t>
            </a:r>
          </a:p>
          <a:p>
            <a:pPr algn="ctr"/>
            <a:r>
              <a:rPr lang="es-MX" dirty="0" smtClean="0">
                <a:latin typeface="Century Gothic" panose="020B0502020202020204" pitchFamily="34" charset="0"/>
              </a:rPr>
              <a:t>Licenciatura en Educación Preescolar</a:t>
            </a:r>
          </a:p>
          <a:p>
            <a:pPr algn="ctr"/>
            <a:r>
              <a:rPr lang="es-MX" dirty="0" smtClean="0">
                <a:latin typeface="Century Gothic" panose="020B0502020202020204" pitchFamily="34" charset="0"/>
              </a:rPr>
              <a:t>Ciclo escolar 20187-2018</a:t>
            </a:r>
            <a:endParaRPr lang="es-MX" dirty="0">
              <a:latin typeface="Century Gothic" panose="020B0502020202020204" pitchFamily="34" charset="0"/>
            </a:endParaRPr>
          </a:p>
        </p:txBody>
      </p:sp>
      <p:pic>
        <p:nvPicPr>
          <p:cNvPr id="4099" name="Picture 3"/>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0" b="100000" l="9744" r="89744"/>
                    </a14:imgEffect>
                  </a14:imgLayer>
                </a14:imgProps>
              </a:ext>
              <a:ext uri="{28A0092B-C50C-407E-A947-70E740481C1C}">
                <a14:useLocalDpi xmlns:a14="http://schemas.microsoft.com/office/drawing/2010/main" val="0"/>
              </a:ext>
            </a:extLst>
          </a:blip>
          <a:srcRect/>
          <a:stretch>
            <a:fillRect/>
          </a:stretch>
        </p:blipFill>
        <p:spPr bwMode="auto">
          <a:xfrm>
            <a:off x="703261" y="1082253"/>
            <a:ext cx="1857375" cy="1381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6 Rectángulo"/>
          <p:cNvSpPr/>
          <p:nvPr/>
        </p:nvSpPr>
        <p:spPr>
          <a:xfrm>
            <a:off x="1860242" y="2490576"/>
            <a:ext cx="6264696" cy="3456384"/>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s-MX" dirty="0" smtClean="0">
                <a:latin typeface="Century Gothic" panose="020B0502020202020204" pitchFamily="34" charset="0"/>
              </a:rPr>
              <a:t>Estrategias didácticas para el desarrollo de competencias lingüísticas y comunicativas en el niño de preescolar</a:t>
            </a:r>
          </a:p>
          <a:p>
            <a:pPr algn="ctr"/>
            <a:endParaRPr lang="es-MX" dirty="0">
              <a:latin typeface="Century Gothic" panose="020B0502020202020204" pitchFamily="34" charset="0"/>
            </a:endParaRPr>
          </a:p>
          <a:p>
            <a:pPr algn="ctr"/>
            <a:r>
              <a:rPr lang="es-MX" dirty="0" smtClean="0">
                <a:latin typeface="Century Gothic" panose="020B0502020202020204" pitchFamily="34" charset="0"/>
              </a:rPr>
              <a:t>Curso: Desarrollo de competencias lingüísticas</a:t>
            </a:r>
          </a:p>
          <a:p>
            <a:pPr algn="ctr"/>
            <a:endParaRPr lang="es-MX" dirty="0">
              <a:latin typeface="Century Gothic" panose="020B0502020202020204" pitchFamily="34" charset="0"/>
            </a:endParaRPr>
          </a:p>
          <a:p>
            <a:pPr algn="ctr"/>
            <a:r>
              <a:rPr lang="es-MX" dirty="0" smtClean="0">
                <a:latin typeface="Century Gothic" panose="020B0502020202020204" pitchFamily="34" charset="0"/>
              </a:rPr>
              <a:t>Alumna: </a:t>
            </a:r>
            <a:r>
              <a:rPr lang="es-MX" dirty="0" err="1" smtClean="0">
                <a:latin typeface="Century Gothic" panose="020B0502020202020204" pitchFamily="34" charset="0"/>
              </a:rPr>
              <a:t>Deniss</a:t>
            </a:r>
            <a:r>
              <a:rPr lang="es-MX" dirty="0" smtClean="0">
                <a:latin typeface="Century Gothic" panose="020B0502020202020204" pitchFamily="34" charset="0"/>
              </a:rPr>
              <a:t> Valdés </a:t>
            </a:r>
            <a:r>
              <a:rPr lang="es-MX" dirty="0" err="1" smtClean="0">
                <a:latin typeface="Century Gothic" panose="020B0502020202020204" pitchFamily="34" charset="0"/>
              </a:rPr>
              <a:t>Dena</a:t>
            </a:r>
            <a:r>
              <a:rPr lang="es-MX" dirty="0" smtClean="0">
                <a:latin typeface="Century Gothic" panose="020B0502020202020204" pitchFamily="34" charset="0"/>
              </a:rPr>
              <a:t>    #23</a:t>
            </a:r>
          </a:p>
          <a:p>
            <a:pPr algn="ctr"/>
            <a:endParaRPr lang="es-MX" dirty="0">
              <a:latin typeface="Century Gothic" panose="020B0502020202020204" pitchFamily="34" charset="0"/>
            </a:endParaRPr>
          </a:p>
          <a:p>
            <a:r>
              <a:rPr lang="es-MX" dirty="0" smtClean="0">
                <a:latin typeface="Century Gothic" panose="020B0502020202020204" pitchFamily="34" charset="0"/>
              </a:rPr>
              <a:t>Saltillo </a:t>
            </a:r>
            <a:r>
              <a:rPr lang="es-MX" dirty="0">
                <a:latin typeface="Century Gothic" panose="020B0502020202020204" pitchFamily="34" charset="0"/>
              </a:rPr>
              <a:t>C</a:t>
            </a:r>
            <a:r>
              <a:rPr lang="es-MX" dirty="0" smtClean="0">
                <a:latin typeface="Century Gothic" panose="020B0502020202020204" pitchFamily="34" charset="0"/>
              </a:rPr>
              <a:t>oahuila                                             21/06/2018</a:t>
            </a:r>
            <a:endParaRPr lang="es-MX" dirty="0">
              <a:latin typeface="Century Gothic" panose="020B0502020202020204" pitchFamily="34" charset="0"/>
            </a:endParaRPr>
          </a:p>
        </p:txBody>
      </p:sp>
    </p:spTree>
    <p:extLst>
      <p:ext uri="{BB962C8B-B14F-4D97-AF65-F5344CB8AC3E}">
        <p14:creationId xmlns:p14="http://schemas.microsoft.com/office/powerpoint/2010/main" val="3646469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78098"/>
          </a:xfrm>
        </p:spPr>
        <p:txBody>
          <a:bodyPr/>
          <a:lstStyle/>
          <a:p>
            <a:r>
              <a:rPr lang="es-MX" dirty="0">
                <a:latin typeface="Snap ITC" panose="04040A07060A02020202" pitchFamily="82" charset="0"/>
              </a:rPr>
              <a:t>I</a:t>
            </a:r>
            <a:r>
              <a:rPr lang="es-MX" dirty="0" smtClean="0">
                <a:latin typeface="Snap ITC" panose="04040A07060A02020202" pitchFamily="82" charset="0"/>
              </a:rPr>
              <a:t>ntroducción</a:t>
            </a:r>
            <a:endParaRPr lang="es-MX" dirty="0">
              <a:latin typeface="Snap ITC" panose="04040A07060A02020202" pitchFamily="82" charset="0"/>
            </a:endParaRPr>
          </a:p>
        </p:txBody>
      </p:sp>
      <p:sp>
        <p:nvSpPr>
          <p:cNvPr id="3" name="2 Marcador de contenido"/>
          <p:cNvSpPr>
            <a:spLocks noGrp="1"/>
          </p:cNvSpPr>
          <p:nvPr>
            <p:ph idx="1"/>
          </p:nvPr>
        </p:nvSpPr>
        <p:spPr>
          <a:xfrm>
            <a:off x="467544" y="1052736"/>
            <a:ext cx="8229600" cy="5030019"/>
          </a:xfrm>
        </p:spPr>
        <p:txBody>
          <a:bodyPr>
            <a:normAutofit/>
          </a:bodyPr>
          <a:lstStyle/>
          <a:p>
            <a:pPr marL="0" indent="0">
              <a:buNone/>
            </a:pPr>
            <a:r>
              <a:rPr lang="es-MX" sz="1400" dirty="0" smtClean="0">
                <a:latin typeface="Century Gothic" panose="020B0502020202020204" pitchFamily="34" charset="0"/>
              </a:rPr>
              <a:t>El contenido del presente trabajo en encontraremos unas situaciones didácticas en las que se trabaja el lenguaje oral y el lenguaje escrito, estas herramientas de trabajo nos pueden servir para ampliar nuestro panorama  de todas las posibles propuestas que podemos aplicar con los niños, puesto que en cada ficha podemos encontrar un aprendizaje esperado diferente de otro, cada una de ellas tiene distintas formas de trabajar, distintas organizaciones que de manera muy general en las que se presentan, cada una podamos adecuarlas previo a las características que encontremos en cada uno de los niños en el aula.</a:t>
            </a:r>
          </a:p>
          <a:p>
            <a:pPr marL="0" indent="0">
              <a:buNone/>
            </a:pPr>
            <a:r>
              <a:rPr lang="es-MX" sz="1400" dirty="0" smtClean="0">
                <a:latin typeface="Century Gothic" panose="020B0502020202020204" pitchFamily="34" charset="0"/>
              </a:rPr>
              <a:t>Con estas situaciones didácticas podemos trabajar en el niño el desarrollo de competencias lingüísticas y comunicativas, para que se familiaricen con las letras, las palabras, para que      sepan apreciar su manera de expresar algún sentimiento, algunas emoción u opinión. </a:t>
            </a:r>
          </a:p>
          <a:p>
            <a:pPr marL="0" indent="0">
              <a:buNone/>
            </a:pPr>
            <a:r>
              <a:rPr lang="es-MX" sz="1400" dirty="0">
                <a:latin typeface="Century Gothic" panose="020B0502020202020204" pitchFamily="34" charset="0"/>
              </a:rPr>
              <a:t> </a:t>
            </a:r>
            <a:r>
              <a:rPr lang="es-MX" sz="1400" dirty="0" smtClean="0">
                <a:latin typeface="Century Gothic" panose="020B0502020202020204" pitchFamily="34" charset="0"/>
              </a:rPr>
              <a:t>             </a:t>
            </a:r>
          </a:p>
          <a:p>
            <a:pPr marL="0" indent="0">
              <a:buNone/>
            </a:pPr>
            <a:r>
              <a:rPr lang="es-MX" sz="1400" dirty="0">
                <a:latin typeface="Century Gothic" panose="020B0502020202020204" pitchFamily="34" charset="0"/>
              </a:rPr>
              <a:t> </a:t>
            </a:r>
            <a:r>
              <a:rPr lang="es-MX" sz="1400" dirty="0" smtClean="0">
                <a:latin typeface="Century Gothic" panose="020B0502020202020204" pitchFamily="34" charset="0"/>
              </a:rPr>
              <a:t>                </a:t>
            </a:r>
            <a:endParaRPr lang="es-MX" sz="1400" dirty="0">
              <a:latin typeface="Century Gothic" panose="020B0502020202020204" pitchFamily="34" charset="0"/>
            </a:endParaRPr>
          </a:p>
        </p:txBody>
      </p:sp>
      <p:pic>
        <p:nvPicPr>
          <p:cNvPr id="2050" name="Picture 2" descr="Imagen relacionad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64" y="3501008"/>
            <a:ext cx="1503227" cy="33569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4298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sultado de imagen para portada melonheadz power poi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16631"/>
            <a:ext cx="8646495" cy="6672839"/>
          </a:xfrm>
          <a:prstGeom prst="rect">
            <a:avLst/>
          </a:prstGeom>
          <a:noFill/>
          <a:extLst>
            <a:ext uri="{909E8E84-426E-40DD-AFC4-6F175D3DCCD1}">
              <a14:hiddenFill xmlns:a14="http://schemas.microsoft.com/office/drawing/2010/main">
                <a:solidFill>
                  <a:srgbClr val="FFFFFF"/>
                </a:solidFill>
              </a14:hiddenFill>
            </a:ext>
          </a:extLst>
        </p:spPr>
      </p:pic>
      <p:sp>
        <p:nvSpPr>
          <p:cNvPr id="5" name="4 Rectángulo"/>
          <p:cNvSpPr/>
          <p:nvPr/>
        </p:nvSpPr>
        <p:spPr>
          <a:xfrm>
            <a:off x="1547664" y="1124744"/>
            <a:ext cx="5760640" cy="2160240"/>
          </a:xfrm>
          <a:prstGeom prst="rect">
            <a:avLst/>
          </a:prstGeom>
          <a:solidFill>
            <a:srgbClr val="4D4D4D"/>
          </a:solidFill>
          <a:ln>
            <a:solidFill>
              <a:srgbClr val="4D4D4D"/>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s-MX" sz="6000" dirty="0" smtClean="0">
                <a:latin typeface="Snap ITC" panose="04040A07060A02020202" pitchFamily="82" charset="0"/>
              </a:rPr>
              <a:t>Lenguaje oral</a:t>
            </a:r>
            <a:endParaRPr lang="es-MX" sz="6000" dirty="0">
              <a:latin typeface="Snap ITC" panose="04040A07060A02020202" pitchFamily="82" charset="0"/>
            </a:endParaRPr>
          </a:p>
        </p:txBody>
      </p:sp>
    </p:spTree>
    <p:extLst>
      <p:ext uri="{BB962C8B-B14F-4D97-AF65-F5344CB8AC3E}">
        <p14:creationId xmlns:p14="http://schemas.microsoft.com/office/powerpoint/2010/main" val="195713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sultado de imagen para portada melonheadz power poi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16631"/>
            <a:ext cx="8646495" cy="6672839"/>
          </a:xfrm>
          <a:prstGeom prst="rect">
            <a:avLst/>
          </a:prstGeom>
          <a:noFill/>
          <a:extLst>
            <a:ext uri="{909E8E84-426E-40DD-AFC4-6F175D3DCCD1}">
              <a14:hiddenFill xmlns:a14="http://schemas.microsoft.com/office/drawing/2010/main">
                <a:solidFill>
                  <a:srgbClr val="FFFFFF"/>
                </a:solidFill>
              </a14:hiddenFill>
            </a:ext>
          </a:extLst>
        </p:spPr>
      </p:pic>
      <p:sp>
        <p:nvSpPr>
          <p:cNvPr id="5" name="4 Rectángulo"/>
          <p:cNvSpPr/>
          <p:nvPr/>
        </p:nvSpPr>
        <p:spPr>
          <a:xfrm>
            <a:off x="1547664" y="1124744"/>
            <a:ext cx="5760640" cy="2160240"/>
          </a:xfrm>
          <a:prstGeom prst="rect">
            <a:avLst/>
          </a:prstGeom>
          <a:solidFill>
            <a:srgbClr val="4D4D4D"/>
          </a:solidFill>
          <a:ln>
            <a:solidFill>
              <a:srgbClr val="4D4D4D"/>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s-MX" sz="6000" dirty="0" smtClean="0">
                <a:latin typeface="Snap ITC" panose="04040A07060A02020202" pitchFamily="82" charset="0"/>
              </a:rPr>
              <a:t>Lenguaje escrito</a:t>
            </a:r>
            <a:endParaRPr lang="es-MX" sz="6000" dirty="0">
              <a:latin typeface="Snap ITC" panose="04040A07060A02020202" pitchFamily="82" charset="0"/>
            </a:endParaRPr>
          </a:p>
        </p:txBody>
      </p:sp>
    </p:spTree>
    <p:extLst>
      <p:ext uri="{BB962C8B-B14F-4D97-AF65-F5344CB8AC3E}">
        <p14:creationId xmlns:p14="http://schemas.microsoft.com/office/powerpoint/2010/main" val="137088519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6023</TotalTime>
  <Words>197</Words>
  <Application>Microsoft Office PowerPoint</Application>
  <PresentationFormat>Presentación en pantalla (4:3)</PresentationFormat>
  <Paragraphs>17</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Tema de Office</vt:lpstr>
      <vt:lpstr>Presentación de PowerPoint</vt:lpstr>
      <vt:lpstr>Introducción</vt:lpstr>
      <vt:lpstr>Presentación de PowerPoint</vt:lpstr>
      <vt:lpstr>Presentación de PowerPoint</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magda dena reyes</dc:creator>
  <cp:lastModifiedBy>magda dena reyes</cp:lastModifiedBy>
  <cp:revision>6</cp:revision>
  <cp:lastPrinted>2018-06-21T01:34:34Z</cp:lastPrinted>
  <dcterms:created xsi:type="dcterms:W3CDTF">2018-06-21T00:42:15Z</dcterms:created>
  <dcterms:modified xsi:type="dcterms:W3CDTF">2018-06-25T05:05:36Z</dcterms:modified>
</cp:coreProperties>
</file>