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03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3D7E5-3222-44D7-81DA-58C700168D48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70D98-E593-41D2-A2BB-BE574D173D5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285992"/>
            <a:ext cx="7772400" cy="1470025"/>
          </a:xfrm>
        </p:spPr>
        <p:txBody>
          <a:bodyPr>
            <a:noAutofit/>
          </a:bodyPr>
          <a:lstStyle/>
          <a:p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Aprovechar </a:t>
            </a:r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</a:t>
            </a:r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máximo III 	</a:t>
            </a:r>
            <a:b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core0.staticworld.net/images/article/2012/12/razer20laptop-large-100016095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68" y="3162323"/>
            <a:ext cx="5524500" cy="3695701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714412" y="3929066"/>
            <a:ext cx="6400800" cy="175260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 de acción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88985"/>
            <a:ext cx="8115328" cy="61261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sz="4400" b="1" dirty="0" smtClean="0"/>
              <a:t>Trabajo </a:t>
            </a:r>
          </a:p>
          <a:p>
            <a:pPr algn="just">
              <a:buNone/>
            </a:pPr>
            <a:r>
              <a:rPr lang="es-ES_tradnl" sz="4400" b="1" dirty="0"/>
              <a:t> </a:t>
            </a:r>
            <a:r>
              <a:rPr lang="es-ES_tradnl" sz="4400" b="1" dirty="0" smtClean="0"/>
              <a:t>  asincrónico:</a:t>
            </a:r>
          </a:p>
          <a:p>
            <a:pPr algn="just">
              <a:buNone/>
            </a:pPr>
            <a:endParaRPr lang="es-ES_tradnl" b="1" dirty="0" smtClean="0"/>
          </a:p>
          <a:p>
            <a:pPr algn="just">
              <a:buNone/>
            </a:pPr>
            <a:r>
              <a:rPr lang="es-ES" dirty="0" smtClean="0"/>
              <a:t>    Cuando </a:t>
            </a:r>
            <a:r>
              <a:rPr lang="es-ES" dirty="0"/>
              <a:t>se escribe una carta o un mensaje por correo electrónico no se tiene una conexión directa con el compañero. Se escribe un texto (la mayoría de las veces largo) y se envía; el receptor lo encuentra cuando mira otra vez en su buzón y entonces puede contestarlo. </a:t>
            </a:r>
            <a:r>
              <a:rPr lang="es-ES" dirty="0" smtClean="0"/>
              <a:t>Brinda solución al </a:t>
            </a:r>
            <a:r>
              <a:rPr lang="es-ES" dirty="0"/>
              <a:t>problema de los </a:t>
            </a:r>
            <a:r>
              <a:rPr lang="es-ES" dirty="0" smtClean="0"/>
              <a:t>tiempo. 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2705" t="29297" r="47266" b="44336"/>
          <a:stretch>
            <a:fillRect/>
          </a:stretch>
        </p:blipFill>
        <p:spPr bwMode="auto">
          <a:xfrm>
            <a:off x="5214942" y="642918"/>
            <a:ext cx="3071834" cy="16483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https://hayazgayincongress.files.wordpress.com/2012/08/facebook-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74" y="357174"/>
            <a:ext cx="6000784" cy="6000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netdna.webdesignerdepot.com/uploads/2013/04/logo.jpg"/>
          <p:cNvPicPr>
            <a:picLocks noChangeAspect="1" noChangeArrowheads="1"/>
          </p:cNvPicPr>
          <p:nvPr/>
        </p:nvPicPr>
        <p:blipFill>
          <a:blip r:embed="rId2"/>
          <a:srcRect r="50002"/>
          <a:stretch>
            <a:fillRect/>
          </a:stretch>
        </p:blipFill>
        <p:spPr bwMode="auto">
          <a:xfrm>
            <a:off x="357158" y="1071546"/>
            <a:ext cx="3929090" cy="452216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43372" y="1357298"/>
            <a:ext cx="4257676" cy="5126055"/>
          </a:xfrm>
        </p:spPr>
        <p:txBody>
          <a:bodyPr>
            <a:normAutofit/>
          </a:bodyPr>
          <a:lstStyle/>
          <a:p>
            <a:pPr algn="just"/>
            <a:r>
              <a:rPr lang="es-ES" b="1" dirty="0" err="1"/>
              <a:t>Facebook</a:t>
            </a:r>
            <a:r>
              <a:rPr lang="es-ES" dirty="0"/>
              <a:t> es una herramienta social que conecta a la gente con sus amigos y otras personas que trabajan, estudian y </a:t>
            </a:r>
            <a:r>
              <a:rPr lang="es-ES" dirty="0" smtClean="0"/>
              <a:t>vivan o no en </a:t>
            </a:r>
            <a:r>
              <a:rPr lang="es-ES" dirty="0"/>
              <a:t>su entorno.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Creado por Mark </a:t>
            </a:r>
            <a:r>
              <a:rPr lang="es-ES" dirty="0" err="1"/>
              <a:t>Zuckerberg</a:t>
            </a:r>
            <a:r>
              <a:rPr lang="es-ES" dirty="0"/>
              <a:t>, originalmente era un sitio para estudiantes de la Universidad de Harvard, pero se abrió a cualquier persona con una cuenta de correo electrónico.</a:t>
            </a:r>
          </a:p>
          <a:p>
            <a:pPr algn="just">
              <a:buNone/>
            </a:pPr>
            <a:endParaRPr lang="es-ES" dirty="0"/>
          </a:p>
          <a:p>
            <a:pPr algn="just"/>
            <a:endParaRPr lang="es-ES" dirty="0"/>
          </a:p>
        </p:txBody>
      </p:sp>
      <p:pic>
        <p:nvPicPr>
          <p:cNvPr id="24582" name="Picture 6" descr="http://robertbuzink.com/wp-content/uploads/2011/12/New-Facebook-Subscribe-Button.jpg"/>
          <p:cNvPicPr>
            <a:picLocks noChangeAspect="1" noChangeArrowheads="1"/>
          </p:cNvPicPr>
          <p:nvPr/>
        </p:nvPicPr>
        <p:blipFill>
          <a:blip r:embed="rId2"/>
          <a:srcRect l="761" r="80223" b="53125"/>
          <a:stretch>
            <a:fillRect/>
          </a:stretch>
        </p:blipFill>
        <p:spPr bwMode="auto">
          <a:xfrm>
            <a:off x="5857884" y="1571612"/>
            <a:ext cx="2704439" cy="3786214"/>
          </a:xfrm>
          <a:prstGeom prst="rect">
            <a:avLst/>
          </a:prstGeom>
          <a:noFill/>
        </p:spPr>
      </p:pic>
      <p:pic>
        <p:nvPicPr>
          <p:cNvPr id="24580" name="Picture 4" descr="http://m1.paperblog.com/i/155/1551115/que-no-debe-hacer-una-cuenta-corporativa-face-L-Ojz5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357694"/>
            <a:ext cx="1809726" cy="18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48" y="1214422"/>
            <a:ext cx="4329114" cy="4911741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En el momento de aceptar el contrato de términos de uso de la comunidad, el usuario cede la propiedad exclusiva y perpetua de toda la </a:t>
            </a:r>
            <a:r>
              <a:rPr lang="es-ES" dirty="0" smtClean="0"/>
              <a:t>información</a:t>
            </a:r>
            <a:r>
              <a:rPr lang="es-ES" dirty="0"/>
              <a:t> e imágenes que agregue a la red social.</a:t>
            </a:r>
          </a:p>
        </p:txBody>
      </p:sp>
      <p:pic>
        <p:nvPicPr>
          <p:cNvPr id="4" name="Picture 10" descr="http://media.salon.com/2014/06/facebook_frie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3149921" cy="2714644"/>
          </a:xfrm>
          <a:prstGeom prst="rect">
            <a:avLst/>
          </a:prstGeom>
          <a:noFill/>
        </p:spPr>
      </p:pic>
      <p:pic>
        <p:nvPicPr>
          <p:cNvPr id="25604" name="Picture 4" descr="http://www.techspot.com/images2/news/bigimage/2013-08-26-image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863" y="3714752"/>
            <a:ext cx="3143590" cy="2428892"/>
          </a:xfrm>
          <a:prstGeom prst="rect">
            <a:avLst/>
          </a:prstGeom>
          <a:noFill/>
        </p:spPr>
      </p:pic>
      <p:pic>
        <p:nvPicPr>
          <p:cNvPr id="6" name="Picture 4" descr="http://m1.paperblog.com/i/155/1551115/que-no-debe-hacer-una-cuenta-corporativa-face-L-Ojz5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14282" y="3000372"/>
            <a:ext cx="2014423" cy="212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Debemos de…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algn="just"/>
            <a:r>
              <a:rPr lang="es-ES" dirty="0" smtClean="0"/>
              <a:t>Reconocer </a:t>
            </a:r>
            <a:r>
              <a:rPr lang="es-ES" dirty="0"/>
              <a:t>a </a:t>
            </a:r>
            <a:r>
              <a:rPr lang="es-ES" dirty="0" err="1"/>
              <a:t>Facebook</a:t>
            </a:r>
            <a:r>
              <a:rPr lang="es-ES" dirty="0"/>
              <a:t> como herramienta de productividad académica y docente. </a:t>
            </a:r>
          </a:p>
          <a:p>
            <a:pPr algn="just"/>
            <a:r>
              <a:rPr lang="es-ES" dirty="0" smtClean="0"/>
              <a:t>Y por su manejo </a:t>
            </a:r>
            <a:r>
              <a:rPr lang="es-ES" dirty="0"/>
              <a:t>de grupos abiertos y cerrados para creación, edición y organización de un trabajo colaborativo. 	</a:t>
            </a:r>
          </a:p>
          <a:p>
            <a:pPr algn="just"/>
            <a:endParaRPr lang="es-ES" dirty="0"/>
          </a:p>
        </p:txBody>
      </p:sp>
      <p:pic>
        <p:nvPicPr>
          <p:cNvPr id="4" name="Picture 2" descr="http://www.envisageinternational.com/blog/wp-content/uploads/2013/11/161859632Facebook-Likes.jpg"/>
          <p:cNvPicPr>
            <a:picLocks noChangeAspect="1" noChangeArrowheads="1"/>
          </p:cNvPicPr>
          <p:nvPr/>
        </p:nvPicPr>
        <p:blipFill>
          <a:blip r:embed="rId2" cstate="print"/>
          <a:srcRect l="2804" t="4673"/>
          <a:stretch>
            <a:fillRect/>
          </a:stretch>
        </p:blipFill>
        <p:spPr bwMode="auto">
          <a:xfrm>
            <a:off x="4714876" y="3857628"/>
            <a:ext cx="371477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Propósito: </a:t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Al </a:t>
            </a:r>
            <a:r>
              <a:rPr lang="es-ES" dirty="0"/>
              <a:t>término del curso el estudiante dominará los programas de office en la versión actual del momento; así como también a conectarse en grupos sociales para participar e impartir cursos a distancia. 	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uanxxiii.net/wp-content/uploads/2014/06/msoffi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840541" cy="28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Microsoft </a:t>
            </a:r>
            <a:r>
              <a:rPr lang="es-ES" b="1" dirty="0"/>
              <a:t>Office </a:t>
            </a:r>
            <a:br>
              <a:rPr lang="es-ES" b="1" dirty="0"/>
            </a:br>
            <a:r>
              <a:rPr lang="es-ES" b="1" dirty="0"/>
              <a:t>	</a:t>
            </a:r>
            <a:br>
              <a:rPr lang="es-ES" b="1" dirty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dirty="0" smtClean="0"/>
              <a:t>Microsoft </a:t>
            </a:r>
            <a:r>
              <a:rPr lang="es-ES" dirty="0"/>
              <a:t>Office es un paquete de programas informáticos para oficina desarrollado por </a:t>
            </a:r>
            <a:r>
              <a:rPr lang="es-ES" dirty="0" smtClean="0"/>
              <a:t>Microsoft corp.</a:t>
            </a:r>
            <a:r>
              <a:rPr lang="es-ES" dirty="0"/>
              <a:t> (una empresa estadounidense fundada en 1975). </a:t>
            </a: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Se </a:t>
            </a:r>
            <a:r>
              <a:rPr lang="es-ES" dirty="0"/>
              <a:t>trata de un conjunto de aplicaciones que realizan tareas </a:t>
            </a:r>
            <a:r>
              <a:rPr lang="es-ES" dirty="0" smtClean="0"/>
              <a:t>ofimáticas, </a:t>
            </a:r>
            <a:r>
              <a:rPr lang="es-ES" dirty="0"/>
              <a:t>es decir, que permiten automatizar y perfeccionar las actividades habituales de una oficina.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baseline="0" dirty="0" smtClean="0"/>
              <a:t/>
            </a:r>
            <a:br>
              <a:rPr lang="es-ES" b="1" baseline="0" dirty="0" smtClean="0"/>
            </a:br>
            <a:r>
              <a:rPr lang="es-ES" b="1" baseline="0" dirty="0" smtClean="0"/>
              <a:t/>
            </a:r>
            <a:br>
              <a:rPr lang="es-ES" b="1" baseline="0" dirty="0" smtClean="0"/>
            </a:br>
            <a:r>
              <a:rPr lang="es-ES" b="1" dirty="0" smtClean="0"/>
              <a:t>Microsoft </a:t>
            </a:r>
            <a:r>
              <a:rPr lang="es-ES" b="1" dirty="0"/>
              <a:t>Word </a:t>
            </a:r>
            <a:br>
              <a:rPr lang="es-ES" b="1" dirty="0"/>
            </a:br>
            <a:r>
              <a:rPr lang="es-ES" b="1" dirty="0"/>
              <a:t>	</a:t>
            </a:r>
            <a:br>
              <a:rPr lang="es-ES" b="1" dirty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Autofit/>
          </a:bodyPr>
          <a:lstStyle/>
          <a:p>
            <a:pPr algn="just"/>
            <a:r>
              <a:rPr lang="es-ES" dirty="0" smtClean="0"/>
              <a:t>Es un software destinado al procesamiento de textos. Fue creado por la empresa Microsoft, y actualmente viene integrado en la suite ofimática </a:t>
            </a:r>
          </a:p>
          <a:p>
            <a:pPr algn="just">
              <a:buNone/>
            </a:pPr>
            <a:r>
              <a:rPr lang="es-ES" dirty="0" smtClean="0"/>
              <a:t>    Microsoft Office</a:t>
            </a:r>
            <a:endParaRPr lang="es-ES" dirty="0"/>
          </a:p>
        </p:txBody>
      </p:sp>
      <p:pic>
        <p:nvPicPr>
          <p:cNvPr id="17410" name="Picture 2" descr="http://www.veodin.com/wp-content/uploads/2012/08/Word-Keyboard-Shortcu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47856"/>
            <a:ext cx="3571900" cy="3724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Microsoft </a:t>
            </a:r>
            <a:r>
              <a:rPr lang="es-ES_tradnl" b="1" dirty="0" err="1" smtClean="0"/>
              <a:t>Power</a:t>
            </a:r>
            <a:r>
              <a:rPr lang="es-ES_tradnl" b="1" dirty="0" smtClean="0"/>
              <a:t> Point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4900618" cy="4525963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P</a:t>
            </a:r>
            <a:r>
              <a:rPr lang="es-ES" dirty="0" smtClean="0"/>
              <a:t>rograma</a:t>
            </a:r>
            <a:r>
              <a:rPr lang="es-ES" dirty="0"/>
              <a:t> desarrollado por </a:t>
            </a:r>
            <a:r>
              <a:rPr lang="es-ES" dirty="0" smtClean="0"/>
              <a:t> Microsoft es usado </a:t>
            </a:r>
            <a:r>
              <a:rPr lang="es-ES" dirty="0"/>
              <a:t>en distintos campos como la enseñanza, negocios, etc. Se estima que 30 millones de presentaciones son realizadas cada día. Forma parte de la suite Microsoft Office.</a:t>
            </a:r>
          </a:p>
          <a:p>
            <a:pPr algn="just"/>
            <a:endParaRPr lang="es-ES" dirty="0"/>
          </a:p>
        </p:txBody>
      </p:sp>
      <p:pic>
        <p:nvPicPr>
          <p:cNvPr id="18434" name="Picture 2" descr="http://media.thehubcomms.com/images/2014/04/28/ppt_logo_5854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8763" y="1857364"/>
            <a:ext cx="340626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Microsoft Excel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Microsoft Excel es una aplicación distribuida por Microsoft Office para hojas de cálculo. Este programa es desarrollado y distribuido por Microsoft, y es utilizado normalmente en tareas financieras y contables.</a:t>
            </a:r>
          </a:p>
          <a:p>
            <a:pPr algn="just"/>
            <a:endParaRPr lang="es-ES" dirty="0"/>
          </a:p>
        </p:txBody>
      </p:sp>
      <p:pic>
        <p:nvPicPr>
          <p:cNvPr id="19458" name="Picture 2" descr="http://imagenes.es.sftcdn.net/es/scrn/121000/121166/microsoft-excel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214554"/>
            <a:ext cx="3000396" cy="3367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baseline="0" dirty="0" smtClean="0"/>
              <a:t/>
            </a:r>
            <a:br>
              <a:rPr lang="es-ES" b="1" baseline="0" dirty="0" smtClean="0"/>
            </a:br>
            <a:r>
              <a:rPr lang="es-ES" b="1" baseline="0" dirty="0" smtClean="0"/>
              <a:t/>
            </a:r>
            <a:br>
              <a:rPr lang="es-ES" b="1" baseline="0" dirty="0" smtClean="0"/>
            </a:br>
            <a:r>
              <a:rPr lang="es-ES" b="1" dirty="0" smtClean="0"/>
              <a:t>Trabajo </a:t>
            </a:r>
            <a:r>
              <a:rPr lang="es-ES" b="1" dirty="0"/>
              <a:t>a </a:t>
            </a:r>
            <a:r>
              <a:rPr lang="es-ES" b="1" dirty="0" smtClean="0"/>
              <a:t>distancia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	</a:t>
            </a:r>
            <a:br>
              <a:rPr lang="es-ES" b="1" dirty="0"/>
            </a:br>
            <a:endParaRPr lang="es-ES" b="1" dirty="0"/>
          </a:p>
        </p:txBody>
      </p:sp>
      <p:pic>
        <p:nvPicPr>
          <p:cNvPr id="23554" name="Picture 2" descr="http://2.bp.blogspot.com/-LRzoNcNp9sY/UbVbOs18spI/AAAAAAAAAL4/5GrWzPPv4uo/s1600/images+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5483313" cy="3846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7829576" cy="5429264"/>
          </a:xfrm>
        </p:spPr>
        <p:txBody>
          <a:bodyPr>
            <a:noAutofit/>
          </a:bodyPr>
          <a:lstStyle/>
          <a:p>
            <a:pPr algn="just"/>
            <a:r>
              <a:rPr lang="es-ES_tradnl" sz="4400" b="1" dirty="0" smtClean="0"/>
              <a:t>Trabajo </a:t>
            </a:r>
          </a:p>
          <a:p>
            <a:pPr algn="just">
              <a:buNone/>
            </a:pPr>
            <a:r>
              <a:rPr lang="es-ES_tradnl" sz="4400" b="1" dirty="0" smtClean="0"/>
              <a:t>   sincrónico:</a:t>
            </a:r>
            <a:endParaRPr lang="es-ES_tradnl" b="1" dirty="0" smtClean="0"/>
          </a:p>
          <a:p>
            <a:pPr algn="just">
              <a:buNone/>
            </a:pPr>
            <a:r>
              <a:rPr lang="es-ES" dirty="0" smtClean="0"/>
              <a:t>    </a:t>
            </a:r>
          </a:p>
          <a:p>
            <a:pPr algn="just">
              <a:buNone/>
            </a:pPr>
            <a:r>
              <a:rPr lang="es-ES" dirty="0"/>
              <a:t> </a:t>
            </a:r>
            <a:r>
              <a:rPr lang="es-ES" dirty="0" smtClean="0"/>
              <a:t>   Cuando </a:t>
            </a:r>
            <a:r>
              <a:rPr lang="es-ES" dirty="0"/>
              <a:t>dos personas llevan un diálogo conjuntamente a una hora determinada y pueden reaccionar directamente a preguntas, respuestas y comentarios (la mayoría de las veces cortos) entonces se trata de una comunicación </a:t>
            </a:r>
            <a:r>
              <a:rPr lang="es-ES" dirty="0" smtClean="0"/>
              <a:t>sincrónica.</a:t>
            </a:r>
            <a:br>
              <a:rPr lang="es-ES" dirty="0" smtClean="0"/>
            </a:br>
            <a:endParaRPr lang="es-E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2168" t="55860" r="47070" b="21679"/>
          <a:stretch>
            <a:fillRect/>
          </a:stretch>
        </p:blipFill>
        <p:spPr bwMode="auto">
          <a:xfrm>
            <a:off x="5143504" y="1071546"/>
            <a:ext cx="3000396" cy="16430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264</Words>
  <Application>Microsoft Office PowerPoint</Application>
  <PresentationFormat>Presentación en pantalla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Aprovechar al tecnología la máximo III   </vt:lpstr>
      <vt:lpstr> Propósito:  </vt:lpstr>
      <vt:lpstr>Diapositiva 3</vt:lpstr>
      <vt:lpstr>  Microsoft Office    </vt:lpstr>
      <vt:lpstr>  Microsoft Word    </vt:lpstr>
      <vt:lpstr>Microsoft Power Point</vt:lpstr>
      <vt:lpstr>Microsoft Excel</vt:lpstr>
      <vt:lpstr>  Trabajo a distancia  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Debemos de…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22</cp:revision>
  <dcterms:created xsi:type="dcterms:W3CDTF">2015-03-23T15:35:08Z</dcterms:created>
  <dcterms:modified xsi:type="dcterms:W3CDTF">2015-03-23T18:31:23Z</dcterms:modified>
</cp:coreProperties>
</file>