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4BD946DD-BD07-499B-AF0F-DB53090170E4}" type="datetimeFigureOut">
              <a:rPr lang="es-MX" smtClean="0"/>
              <a:t>15/09/2015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458E3CA-C5FC-4826-A3C7-48629ECCD1D6}" type="slidenum">
              <a:rPr lang="es-MX" smtClean="0"/>
              <a:t>‹Nº›</a:t>
            </a:fld>
            <a:endParaRPr lang="es-MX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46DD-BD07-499B-AF0F-DB53090170E4}" type="datetimeFigureOut">
              <a:rPr lang="es-MX" smtClean="0"/>
              <a:t>15/09/2015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E3CA-C5FC-4826-A3C7-48629ECCD1D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46DD-BD07-499B-AF0F-DB53090170E4}" type="datetimeFigureOut">
              <a:rPr lang="es-MX" smtClean="0"/>
              <a:t>15/09/2015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E3CA-C5FC-4826-A3C7-48629ECCD1D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46DD-BD07-499B-AF0F-DB53090170E4}" type="datetimeFigureOut">
              <a:rPr lang="es-MX" smtClean="0"/>
              <a:t>15/09/2015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E3CA-C5FC-4826-A3C7-48629ECCD1D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46DD-BD07-499B-AF0F-DB53090170E4}" type="datetimeFigureOut">
              <a:rPr lang="es-MX" smtClean="0"/>
              <a:t>15/09/2015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E3CA-C5FC-4826-A3C7-48629ECCD1D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46DD-BD07-499B-AF0F-DB53090170E4}" type="datetimeFigureOut">
              <a:rPr lang="es-MX" smtClean="0"/>
              <a:t>15/09/2015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E3CA-C5FC-4826-A3C7-48629ECCD1D6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46DD-BD07-499B-AF0F-DB53090170E4}" type="datetimeFigureOut">
              <a:rPr lang="es-MX" smtClean="0"/>
              <a:t>15/09/2015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E3CA-C5FC-4826-A3C7-48629ECCD1D6}" type="slidenum">
              <a:rPr lang="es-MX" smtClean="0"/>
              <a:t>‹Nº›</a:t>
            </a:fld>
            <a:endParaRPr lang="es-MX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46DD-BD07-499B-AF0F-DB53090170E4}" type="datetimeFigureOut">
              <a:rPr lang="es-MX" smtClean="0"/>
              <a:t>15/09/2015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E3CA-C5FC-4826-A3C7-48629ECCD1D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46DD-BD07-499B-AF0F-DB53090170E4}" type="datetimeFigureOut">
              <a:rPr lang="es-MX" smtClean="0"/>
              <a:t>15/09/2015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E3CA-C5FC-4826-A3C7-48629ECCD1D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46DD-BD07-499B-AF0F-DB53090170E4}" type="datetimeFigureOut">
              <a:rPr lang="es-MX" smtClean="0"/>
              <a:t>15/09/2015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E3CA-C5FC-4826-A3C7-48629ECCD1D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46DD-BD07-499B-AF0F-DB53090170E4}" type="datetimeFigureOut">
              <a:rPr lang="es-MX" smtClean="0"/>
              <a:t>15/09/2015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E3CA-C5FC-4826-A3C7-48629ECCD1D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4BD946DD-BD07-499B-AF0F-DB53090170E4}" type="datetimeFigureOut">
              <a:rPr lang="es-MX" smtClean="0"/>
              <a:t>15/09/2015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9458E3CA-C5FC-4826-A3C7-48629ECCD1D6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rot="360000">
            <a:off x="3278760" y="3005512"/>
            <a:ext cx="4847038" cy="1599722"/>
          </a:xfrm>
        </p:spPr>
        <p:txBody>
          <a:bodyPr/>
          <a:lstStyle/>
          <a:p>
            <a:r>
              <a:rPr lang="es-MX" dirty="0" smtClean="0"/>
              <a:t>INVESTIGACIÓN EDUCATIVA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b="1" dirty="0"/>
              <a:t>Unidad de aprendizaje I. La investigación educativa: búsqueda y análisis de conocimiento para orientar la práctica educativa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 rot="20477526">
            <a:off x="623944" y="3839618"/>
            <a:ext cx="23200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¿Para qué </a:t>
            </a:r>
            <a:r>
              <a:rPr lang="es-MX" dirty="0" smtClean="0"/>
              <a:t>investigamos</a:t>
            </a:r>
          </a:p>
          <a:p>
            <a:r>
              <a:rPr lang="es-MX" dirty="0" smtClean="0"/>
              <a:t> </a:t>
            </a:r>
            <a:r>
              <a:rPr lang="es-MX" dirty="0"/>
              <a:t>en educación? </a:t>
            </a:r>
            <a:endParaRPr lang="es-MX" dirty="0" smtClean="0"/>
          </a:p>
          <a:p>
            <a:r>
              <a:rPr lang="es-MX" dirty="0" smtClean="0"/>
              <a:t>Vínculos </a:t>
            </a:r>
            <a:r>
              <a:rPr lang="es-MX" dirty="0"/>
              <a:t>entre la </a:t>
            </a:r>
            <a:endParaRPr lang="es-MX" dirty="0" smtClean="0"/>
          </a:p>
          <a:p>
            <a:r>
              <a:rPr lang="es-MX" dirty="0" smtClean="0"/>
              <a:t>investigación </a:t>
            </a:r>
            <a:r>
              <a:rPr lang="es-MX" dirty="0"/>
              <a:t>educativa </a:t>
            </a:r>
            <a:endParaRPr lang="es-MX" dirty="0" smtClean="0"/>
          </a:p>
          <a:p>
            <a:r>
              <a:rPr lang="es-MX" dirty="0" smtClean="0"/>
              <a:t>y </a:t>
            </a:r>
            <a:r>
              <a:rPr lang="es-MX" dirty="0"/>
              <a:t>el quehacer docente </a:t>
            </a:r>
          </a:p>
        </p:txBody>
      </p:sp>
    </p:spTree>
    <p:extLst>
      <p:ext uri="{BB962C8B-B14F-4D97-AF65-F5344CB8AC3E}">
        <p14:creationId xmlns:p14="http://schemas.microsoft.com/office/powerpoint/2010/main" val="844812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Investigación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955973"/>
            <a:ext cx="8496944" cy="3489251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 smtClean="0"/>
              <a:t>Investigación </a:t>
            </a:r>
            <a:r>
              <a:rPr lang="es-MX" dirty="0"/>
              <a:t>en general es una actividad encaminada </a:t>
            </a:r>
            <a:r>
              <a:rPr lang="es-MX" dirty="0" smtClean="0"/>
              <a:t>a </a:t>
            </a:r>
            <a:r>
              <a:rPr lang="es-MX" dirty="0"/>
              <a:t>la adquisición  o </a:t>
            </a:r>
            <a:r>
              <a:rPr lang="es-MX" dirty="0" smtClean="0"/>
              <a:t>descubrimiento</a:t>
            </a:r>
          </a:p>
          <a:p>
            <a:pPr marL="0" indent="0" algn="just">
              <a:buNone/>
            </a:pPr>
            <a:r>
              <a:rPr lang="es-MX" dirty="0" smtClean="0"/>
              <a:t>de nuevos  conocimientos;  independientemente de cuáles  sean esos conocimientos, pueden ser referidos a las artes,  a las letras o a conocimientos científicos.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94984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uevara\Documents\Herramientas 5° sem. Marisa\UNIDAD 1\investigacion-educati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352928" cy="634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109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51280" y="188640"/>
            <a:ext cx="8041440" cy="1010626"/>
          </a:xfrm>
        </p:spPr>
        <p:txBody>
          <a:bodyPr/>
          <a:lstStyle/>
          <a:p>
            <a:r>
              <a:rPr lang="es-MX" dirty="0"/>
              <a:t>La investigación educativa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3"/>
          </p:nvPr>
        </p:nvSpPr>
        <p:spPr>
          <a:xfrm>
            <a:off x="2411760" y="1268760"/>
            <a:ext cx="6624736" cy="5256584"/>
          </a:xfrm>
        </p:spPr>
        <p:txBody>
          <a:bodyPr>
            <a:normAutofit fontScale="70000" lnSpcReduction="20000"/>
          </a:bodyPr>
          <a:lstStyle/>
          <a:p>
            <a:pPr marL="0" indent="0" fontAlgn="base">
              <a:buNone/>
            </a:pPr>
            <a:r>
              <a:rPr lang="es-MX" dirty="0"/>
              <a:t>La investigación educativa se define como la explicación sistemática y racional de los problemas de la realidad educativa, a través de la búsqueda de nuevos conocimientos, del análisis de las funciones, los métodos y los procesos educativos,  contribuyendo primordialmente a:</a:t>
            </a:r>
          </a:p>
          <a:p>
            <a:pPr fontAlgn="base"/>
            <a:r>
              <a:rPr lang="es-MX" dirty="0"/>
              <a:t>Conocer los factores históricos, culturales, sociales y económicos que han regido las acciones y que han dado sentido y dirección al sistema educativo en diferentes épocas.</a:t>
            </a:r>
          </a:p>
          <a:p>
            <a:pPr fontAlgn="base"/>
            <a:r>
              <a:rPr lang="es-MX" dirty="0"/>
              <a:t>Desarrollar conceptos, enfoques y esquemas bajo los cuales se puedan interpretar los fenómenos educativos.</a:t>
            </a:r>
          </a:p>
          <a:p>
            <a:pPr fontAlgn="base"/>
            <a:r>
              <a:rPr lang="es-MX" dirty="0"/>
              <a:t>Generar marcos teóricos desde los cuales se adopte una actitud crítica de la situación que priva en determinado momento.</a:t>
            </a:r>
          </a:p>
          <a:p>
            <a:pPr fontAlgn="base"/>
            <a:r>
              <a:rPr lang="es-MX" dirty="0"/>
              <a:t>Fundamentar el desarrollo y la implantación de nuevos modelos educativos.</a:t>
            </a:r>
          </a:p>
          <a:p>
            <a:pPr fontAlgn="base"/>
            <a:r>
              <a:rPr lang="es-MX" dirty="0"/>
              <a:t>Obtener datos que permitan una planificación congruente con las políticas educativas nacionales.</a:t>
            </a:r>
          </a:p>
          <a:p>
            <a:pPr fontAlgn="base"/>
            <a:r>
              <a:rPr lang="es-MX" dirty="0"/>
              <a:t>Evaluar cada uno de los procesos, programas, actores y centros que conforman el sistema educativo.</a:t>
            </a:r>
          </a:p>
          <a:p>
            <a:pPr marL="0" indent="0" fontAlgn="base">
              <a:buNone/>
            </a:pPr>
            <a:r>
              <a:rPr lang="es-MX" b="1" dirty="0"/>
              <a:t> </a:t>
            </a:r>
            <a:endParaRPr lang="es-MX" dirty="0"/>
          </a:p>
          <a:p>
            <a:pPr fontAlgn="base"/>
            <a:r>
              <a:rPr lang="es-MX" dirty="0"/>
              <a:t>En suma, la investigación educativa contribuye a mejorar la práctica cotidiana de los docentes, elevando la calidad de la educación que se imparte.</a:t>
            </a:r>
          </a:p>
          <a:p>
            <a:endParaRPr lang="es-MX" dirty="0"/>
          </a:p>
        </p:txBody>
      </p:sp>
      <p:pic>
        <p:nvPicPr>
          <p:cNvPr id="2050" name="Picture 2" descr="C:\Users\Guevara\AppData\Local\Microsoft\Windows\Temporary Internet Files\Content.IE5\Y5O6PO5H\Vejaespiao[1]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0" y="1124744"/>
            <a:ext cx="2371108" cy="329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4013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TM01790492[[fn=Cuaderno de dibujo]]</Template>
  <TotalTime>22</TotalTime>
  <Words>93</Words>
  <Application>Microsoft Office PowerPoint</Application>
  <PresentationFormat>Presentación en pantalla (4:3)</PresentationFormat>
  <Paragraphs>20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Sketchbook</vt:lpstr>
      <vt:lpstr>INVESTIGACIÓN EDUCATIVA</vt:lpstr>
      <vt:lpstr>Investigación</vt:lpstr>
      <vt:lpstr>Presentación de PowerPoint</vt:lpstr>
      <vt:lpstr>La investigación educativa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INVESTIGACIÓN EDUCATIVA</dc:title>
  <dc:creator>Guevara</dc:creator>
  <cp:lastModifiedBy>Guevara</cp:lastModifiedBy>
  <cp:revision>3</cp:revision>
  <dcterms:created xsi:type="dcterms:W3CDTF">2015-09-01T08:20:16Z</dcterms:created>
  <dcterms:modified xsi:type="dcterms:W3CDTF">2015-09-15T15:57:42Z</dcterms:modified>
</cp:coreProperties>
</file>