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8" r:id="rId2"/>
    <p:sldId id="256" r:id="rId3"/>
    <p:sldId id="257"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72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63AF29-9C49-403C-846F-E02D33FAD2A4}" type="datetimeFigureOut">
              <a:rPr lang="es-MX" smtClean="0"/>
              <a:pPr/>
              <a:t>16/05/2011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8849D4-63F7-4779-AF23-C4BD95E673E1}"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r>
              <a:rPr lang="es-MX" sz="1200" b="1" kern="1200" dirty="0" smtClean="0">
                <a:solidFill>
                  <a:schemeClr val="tx1"/>
                </a:solidFill>
                <a:latin typeface="+mn-lt"/>
                <a:ea typeface="+mn-ea"/>
                <a:cs typeface="+mn-cs"/>
              </a:rPr>
              <a:t>DIARIO DE TRABAJO</a:t>
            </a:r>
            <a:endParaRPr lang="es-MX"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JUEVES 11 DE OCTUBRE 2001</a:t>
            </a:r>
          </a:p>
          <a:p>
            <a:r>
              <a:rPr lang="es-MX" sz="1200" kern="1200" dirty="0" smtClean="0">
                <a:solidFill>
                  <a:schemeClr val="tx1"/>
                </a:solidFill>
                <a:latin typeface="+mn-lt"/>
                <a:ea typeface="+mn-ea"/>
                <a:cs typeface="+mn-cs"/>
              </a:rPr>
              <a:t>ACTIVIDAD “ESCULTURAS DE LIMPIAPIPAS”</a:t>
            </a:r>
          </a:p>
          <a:p>
            <a:r>
              <a:rPr lang="es-MX" sz="1200" kern="1200" dirty="0" smtClean="0">
                <a:solidFill>
                  <a:schemeClr val="tx1"/>
                </a:solidFill>
                <a:latin typeface="+mn-lt"/>
                <a:ea typeface="+mn-ea"/>
                <a:cs typeface="+mn-cs"/>
              </a:rPr>
              <a:t>Desarrollo de la actividad</a:t>
            </a:r>
          </a:p>
          <a:p>
            <a:r>
              <a:rPr lang="es-MX" sz="1200" kern="1200" dirty="0" smtClean="0">
                <a:solidFill>
                  <a:schemeClr val="tx1"/>
                </a:solidFill>
                <a:latin typeface="+mn-lt"/>
                <a:ea typeface="+mn-ea"/>
                <a:cs typeface="+mn-cs"/>
              </a:rPr>
              <a:t>9:20 am</a:t>
            </a:r>
          </a:p>
          <a:p>
            <a:r>
              <a:rPr lang="es-MX" sz="1200" kern="1200" dirty="0" smtClean="0">
                <a:solidFill>
                  <a:schemeClr val="tx1"/>
                </a:solidFill>
                <a:latin typeface="+mn-lt"/>
                <a:ea typeface="+mn-ea"/>
                <a:cs typeface="+mn-cs"/>
              </a:rPr>
              <a:t>Comencé preguntándoles que si sabían lo que era una escultura,  a lo que los niños contestaron que no, entonces yo les dije que si conocían la “puerta de chihuahua”, y algunos niños dijeron que si y comenzaron a dar características, y a hacer comentarios, entonces yo les dije que esa, era una escultura, que era una representación de algo.</a:t>
            </a:r>
          </a:p>
          <a:p>
            <a:r>
              <a:rPr lang="es-MX" sz="1200" kern="1200" dirty="0" smtClean="0">
                <a:solidFill>
                  <a:schemeClr val="tx1"/>
                </a:solidFill>
                <a:latin typeface="+mn-lt"/>
                <a:ea typeface="+mn-ea"/>
                <a:cs typeface="+mn-cs"/>
              </a:rPr>
              <a:t>Después, dieron otros ejemplos de esculturas, comentaron también que se podían construir con diversos materiales. Partiendo de que los niños ya sabían lo que eran las esculturas, les dije que nosotros haríamos esculturas para representar lo que quisiéramos y que el material que íbamos a utilizar era el limpiapipas y una base de nieve seca, en donde íbamos a poner nuestra creación.</a:t>
            </a:r>
          </a:p>
          <a:p>
            <a:r>
              <a:rPr lang="es-MX" sz="1200" kern="1200" dirty="0" smtClean="0">
                <a:solidFill>
                  <a:schemeClr val="tx1"/>
                </a:solidFill>
                <a:latin typeface="+mn-lt"/>
                <a:ea typeface="+mn-ea"/>
                <a:cs typeface="+mn-cs"/>
              </a:rPr>
              <a:t>Repartí el material y todos los niños manifestaron estar muy contentos por trabajar con ese material. Comenzaron a pedir de diferentes colores e inmediatamente, comenzaron a moldear limpiapipas.</a:t>
            </a:r>
          </a:p>
          <a:p>
            <a:r>
              <a:rPr lang="es-MX" sz="1200" kern="1200" dirty="0" smtClean="0">
                <a:solidFill>
                  <a:schemeClr val="tx1"/>
                </a:solidFill>
                <a:latin typeface="+mn-lt"/>
                <a:ea typeface="+mn-ea"/>
                <a:cs typeface="+mn-cs"/>
              </a:rPr>
              <a:t>Después de que realizaron la escultura, pasaron al frente a exponer su trabajo, sus descripciones sobre lo que habían hecho fueron muy interesantes, porque para mí era algo muy sencillo, pero para ellos, implicaba algo muy complejo, en cada obra había toda una historia por ejemplo, Alejandro, quien me llamo más la atención, hizo un </a:t>
            </a:r>
            <a:r>
              <a:rPr lang="es-MX" sz="1200" kern="1200" dirty="0" err="1" smtClean="0">
                <a:solidFill>
                  <a:schemeClr val="tx1"/>
                </a:solidFill>
                <a:latin typeface="+mn-lt"/>
                <a:ea typeface="+mn-ea"/>
                <a:cs typeface="+mn-cs"/>
              </a:rPr>
              <a:t>Power</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Ranger</a:t>
            </a:r>
            <a:r>
              <a:rPr lang="es-MX" sz="1200" kern="1200" dirty="0" smtClean="0">
                <a:solidFill>
                  <a:schemeClr val="tx1"/>
                </a:solidFill>
                <a:latin typeface="+mn-lt"/>
                <a:ea typeface="+mn-ea"/>
                <a:cs typeface="+mn-cs"/>
              </a:rPr>
              <a:t> con una pistola, que tenía muchos…..</a:t>
            </a:r>
          </a:p>
          <a:p>
            <a:endParaRPr lang="es-MX" dirty="0"/>
          </a:p>
        </p:txBody>
      </p:sp>
      <p:sp>
        <p:nvSpPr>
          <p:cNvPr id="4" name="3 Marcador de número de diapositiva"/>
          <p:cNvSpPr>
            <a:spLocks noGrp="1"/>
          </p:cNvSpPr>
          <p:nvPr>
            <p:ph type="sldNum" sz="quarter" idx="10"/>
          </p:nvPr>
        </p:nvSpPr>
        <p:spPr/>
        <p:txBody>
          <a:bodyPr/>
          <a:lstStyle/>
          <a:p>
            <a:fld id="{948849D4-63F7-4779-AF23-C4BD95E673E1}" type="slidenum">
              <a:rPr lang="es-MX" smtClean="0"/>
              <a:pPr/>
              <a:t>4</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4CA7D77-C5DC-4961-AF0C-0030C65C5847}" type="datetimeFigureOut">
              <a:rPr lang="es-MX" smtClean="0"/>
              <a:pPr/>
              <a:t>16/05/2011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733AF00-8539-417C-825B-FED247BBB5E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A7D77-C5DC-4961-AF0C-0030C65C5847}" type="datetimeFigureOut">
              <a:rPr lang="es-MX" smtClean="0"/>
              <a:pPr/>
              <a:t>16/05/2011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3AF00-8539-417C-825B-FED247BBB5E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3370386"/>
          </a:xfrm>
        </p:spPr>
        <p:txBody>
          <a:bodyPr>
            <a:normAutofit/>
          </a:bodyPr>
          <a:lstStyle/>
          <a:p>
            <a:r>
              <a:rPr lang="es-MX" dirty="0" smtClean="0">
                <a:solidFill>
                  <a:schemeClr val="accent6">
                    <a:lumMod val="75000"/>
                  </a:schemeClr>
                </a:solidFill>
                <a:latin typeface="Comic Sans MS" pitchFamily="66" charset="0"/>
              </a:rPr>
              <a:t>Plan de trabajo para la primera jornada de observación y práctica</a:t>
            </a:r>
            <a:endParaRPr lang="es-MX" dirty="0">
              <a:solidFill>
                <a:schemeClr val="accent6">
                  <a:lumMod val="75000"/>
                </a:schemeClr>
              </a:solidFill>
              <a:latin typeface="Comic Sans MS" pitchFamily="66" charset="0"/>
            </a:endParaRPr>
          </a:p>
        </p:txBody>
      </p:sp>
      <p:sp>
        <p:nvSpPr>
          <p:cNvPr id="3" name="2 Marcador de contenido"/>
          <p:cNvSpPr>
            <a:spLocks noGrp="1"/>
          </p:cNvSpPr>
          <p:nvPr>
            <p:ph idx="1"/>
          </p:nvPr>
        </p:nvSpPr>
        <p:spPr>
          <a:xfrm>
            <a:off x="457200" y="4581128"/>
            <a:ext cx="8229600" cy="1545035"/>
          </a:xfrm>
        </p:spPr>
        <p:txBody>
          <a:bodyPr/>
          <a:lstStyle/>
          <a:p>
            <a:r>
              <a:rPr lang="es-MX" dirty="0" smtClean="0">
                <a:solidFill>
                  <a:schemeClr val="accent2">
                    <a:lumMod val="75000"/>
                  </a:schemeClr>
                </a:solidFill>
              </a:rPr>
              <a:t>Actividades del 8 al 12 de Octubre del 2001</a:t>
            </a:r>
            <a:endParaRPr lang="es-MX" dirty="0">
              <a:solidFill>
                <a:schemeClr val="accent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0"/>
          <a:ext cx="9144000" cy="6888480"/>
        </p:xfrm>
        <a:graphic>
          <a:graphicData uri="http://schemas.openxmlformats.org/drawingml/2006/table">
            <a:tbl>
              <a:tblPr firstRow="1" bandRow="1">
                <a:tableStyleId>{35758FB7-9AC5-4552-8A53-C91805E547FA}</a:tableStyleId>
              </a:tblPr>
              <a:tblGrid>
                <a:gridCol w="755576"/>
                <a:gridCol w="1368152"/>
                <a:gridCol w="1656184"/>
                <a:gridCol w="1800200"/>
                <a:gridCol w="1800200"/>
                <a:gridCol w="1763688"/>
              </a:tblGrid>
              <a:tr h="370840">
                <a:tc>
                  <a:txBody>
                    <a:bodyPr/>
                    <a:lstStyle/>
                    <a:p>
                      <a:pPr algn="ctr"/>
                      <a:r>
                        <a:rPr lang="es-MX" sz="2000" dirty="0" smtClean="0"/>
                        <a:t>Hora</a:t>
                      </a:r>
                      <a:endParaRPr lang="es-MX" sz="2000" dirty="0"/>
                    </a:p>
                  </a:txBody>
                  <a:tcPr/>
                </a:tc>
                <a:tc>
                  <a:txBody>
                    <a:bodyPr/>
                    <a:lstStyle/>
                    <a:p>
                      <a:pPr algn="ctr"/>
                      <a:r>
                        <a:rPr lang="es-MX" sz="2000" dirty="0" smtClean="0"/>
                        <a:t>Lunes </a:t>
                      </a:r>
                      <a:endParaRPr lang="es-MX" sz="2000" dirty="0"/>
                    </a:p>
                  </a:txBody>
                  <a:tcPr/>
                </a:tc>
                <a:tc>
                  <a:txBody>
                    <a:bodyPr/>
                    <a:lstStyle/>
                    <a:p>
                      <a:pPr algn="ctr"/>
                      <a:r>
                        <a:rPr lang="es-MX" sz="2000" dirty="0" smtClean="0"/>
                        <a:t>Martes</a:t>
                      </a:r>
                      <a:endParaRPr lang="es-MX" sz="2000" dirty="0"/>
                    </a:p>
                  </a:txBody>
                  <a:tcPr/>
                </a:tc>
                <a:tc>
                  <a:txBody>
                    <a:bodyPr/>
                    <a:lstStyle/>
                    <a:p>
                      <a:pPr algn="ctr"/>
                      <a:r>
                        <a:rPr lang="es-MX" sz="2000" dirty="0" smtClean="0"/>
                        <a:t>Miércoles</a:t>
                      </a:r>
                      <a:endParaRPr lang="es-MX" sz="2000" dirty="0"/>
                    </a:p>
                  </a:txBody>
                  <a:tcPr/>
                </a:tc>
                <a:tc>
                  <a:txBody>
                    <a:bodyPr/>
                    <a:lstStyle/>
                    <a:p>
                      <a:pPr algn="ctr"/>
                      <a:r>
                        <a:rPr lang="es-MX" sz="2000" dirty="0" smtClean="0"/>
                        <a:t>Jueves</a:t>
                      </a:r>
                      <a:endParaRPr lang="es-MX" sz="2000" dirty="0"/>
                    </a:p>
                  </a:txBody>
                  <a:tcPr/>
                </a:tc>
                <a:tc>
                  <a:txBody>
                    <a:bodyPr/>
                    <a:lstStyle/>
                    <a:p>
                      <a:pPr algn="ctr"/>
                      <a:r>
                        <a:rPr lang="es-MX" sz="2000" dirty="0" smtClean="0"/>
                        <a:t>Viernes</a:t>
                      </a:r>
                      <a:endParaRPr lang="es-MX" sz="2000" dirty="0"/>
                    </a:p>
                  </a:txBody>
                  <a:tcPr/>
                </a:tc>
              </a:tr>
              <a:tr h="370840">
                <a:tc>
                  <a:txBody>
                    <a:bodyPr/>
                    <a:lstStyle/>
                    <a:p>
                      <a:pPr algn="ctr"/>
                      <a:r>
                        <a:rPr lang="es-MX" dirty="0" smtClean="0"/>
                        <a:t>8:30-9:00</a:t>
                      </a:r>
                      <a:endParaRPr lang="es-MX" dirty="0"/>
                    </a:p>
                  </a:txBody>
                  <a:tcPr/>
                </a:tc>
                <a:tc>
                  <a:txBody>
                    <a:bodyPr/>
                    <a:lstStyle/>
                    <a:p>
                      <a:pPr algn="ctr"/>
                      <a:r>
                        <a:rPr lang="es-MX" dirty="0" smtClean="0"/>
                        <a:t>Entrevista a la educadora titular</a:t>
                      </a:r>
                      <a:endParaRPr lang="es-MX" dirty="0"/>
                    </a:p>
                  </a:txBody>
                  <a:tcPr/>
                </a:tc>
                <a:tc>
                  <a:txBody>
                    <a:bodyPr/>
                    <a:lstStyle/>
                    <a:p>
                      <a:pPr algn="ctr"/>
                      <a:r>
                        <a:rPr lang="es-MX" dirty="0" smtClean="0"/>
                        <a:t>Entrevista a los padres de familia</a:t>
                      </a:r>
                      <a:endParaRPr lang="es-MX" dirty="0"/>
                    </a:p>
                  </a:txBody>
                  <a:tcPr/>
                </a:tc>
                <a:tc>
                  <a:txBody>
                    <a:bodyPr/>
                    <a:lstStyle/>
                    <a:p>
                      <a:pPr algn="ctr"/>
                      <a:r>
                        <a:rPr lang="es-MX" dirty="0" smtClean="0"/>
                        <a:t>Entrevista a los padres de familia</a:t>
                      </a:r>
                      <a:endParaRPr lang="es-MX" dirty="0"/>
                    </a:p>
                  </a:txBody>
                  <a:tcPr/>
                </a:tc>
                <a:tc>
                  <a:txBody>
                    <a:bodyPr/>
                    <a:lstStyle/>
                    <a:p>
                      <a:pPr algn="ctr"/>
                      <a:r>
                        <a:rPr lang="es-MX" dirty="0" smtClean="0"/>
                        <a:t>Recepción</a:t>
                      </a:r>
                      <a:endParaRPr lang="es-MX" dirty="0"/>
                    </a:p>
                  </a:txBody>
                  <a:tcPr/>
                </a:tc>
                <a:tc>
                  <a:txBody>
                    <a:bodyPr/>
                    <a:lstStyle/>
                    <a:p>
                      <a:pPr algn="ctr"/>
                      <a:r>
                        <a:rPr lang="es-MX" dirty="0" smtClean="0"/>
                        <a:t>Recepción</a:t>
                      </a:r>
                      <a:endParaRPr lang="es-MX" dirty="0"/>
                    </a:p>
                  </a:txBody>
                  <a:tcPr/>
                </a:tc>
              </a:tr>
              <a:tr h="1484000">
                <a:tc>
                  <a:txBody>
                    <a:bodyPr/>
                    <a:lstStyle/>
                    <a:p>
                      <a:pPr algn="ctr"/>
                      <a:r>
                        <a:rPr lang="es-MX" dirty="0" smtClean="0"/>
                        <a:t>9:00-9:30</a:t>
                      </a:r>
                      <a:endParaRPr lang="es-MX" dirty="0"/>
                    </a:p>
                  </a:txBody>
                  <a:tcPr/>
                </a:tc>
                <a:tc>
                  <a:txBody>
                    <a:bodyPr/>
                    <a:lstStyle/>
                    <a:p>
                      <a:pPr algn="ctr"/>
                      <a:r>
                        <a:rPr lang="es-MX" dirty="0" smtClean="0"/>
                        <a:t>Observación del grupo</a:t>
                      </a:r>
                      <a:endParaRPr lang="es-MX" dirty="0"/>
                    </a:p>
                  </a:txBody>
                  <a:tcPr/>
                </a:tc>
                <a:tc>
                  <a:txBody>
                    <a:bodyPr/>
                    <a:lstStyle/>
                    <a:p>
                      <a:pPr algn="ctr"/>
                      <a:r>
                        <a:rPr lang="es-MX" dirty="0" smtClean="0"/>
                        <a:t>Observación</a:t>
                      </a:r>
                      <a:r>
                        <a:rPr lang="es-MX" baseline="0" dirty="0" smtClean="0"/>
                        <a:t> del grupo</a:t>
                      </a:r>
                      <a:endParaRPr lang="es-MX" dirty="0"/>
                    </a:p>
                  </a:txBody>
                  <a:tcPr/>
                </a:tc>
                <a:tc>
                  <a:txBody>
                    <a:bodyPr/>
                    <a:lstStyle/>
                    <a:p>
                      <a:pPr algn="ctr"/>
                      <a:r>
                        <a:rPr lang="es-MX" dirty="0" smtClean="0"/>
                        <a:t>Observación del grupo</a:t>
                      </a:r>
                      <a:endParaRPr lang="es-MX" dirty="0"/>
                    </a:p>
                  </a:txBody>
                  <a:tcPr/>
                </a:tc>
                <a:tc>
                  <a:txBody>
                    <a:bodyPr/>
                    <a:lstStyle/>
                    <a:p>
                      <a:pPr algn="ctr"/>
                      <a:r>
                        <a:rPr lang="es-MX" dirty="0" smtClean="0"/>
                        <a:t>Actividades de rutina: Saludo, pase de lista, calendario, practica de aseo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Actividades de rutina: Saludo, pase de lista, calendario, practica de aseo</a:t>
                      </a:r>
                    </a:p>
                    <a:p>
                      <a:pPr algn="ctr"/>
                      <a:endParaRPr lang="es-MX" dirty="0"/>
                    </a:p>
                  </a:txBody>
                  <a:tcPr/>
                </a:tc>
              </a:tr>
              <a:tr h="370840">
                <a:tc>
                  <a:txBody>
                    <a:bodyPr/>
                    <a:lstStyle/>
                    <a:p>
                      <a:pPr algn="ctr"/>
                      <a:r>
                        <a:rPr lang="es-MX" dirty="0" smtClean="0"/>
                        <a:t>9:30-10:00</a:t>
                      </a:r>
                      <a:endParaRPr lang="es-MX" dirty="0"/>
                    </a:p>
                  </a:txBody>
                  <a:tcPr/>
                </a:tc>
                <a:tc>
                  <a:txBody>
                    <a:bodyPr/>
                    <a:lstStyle/>
                    <a:p>
                      <a:pPr algn="ctr"/>
                      <a:r>
                        <a:rPr lang="es-MX" dirty="0" smtClean="0"/>
                        <a:t>Llenar las fichas de Educación para la salud</a:t>
                      </a:r>
                      <a:endParaRPr lang="es-MX" dirty="0"/>
                    </a:p>
                  </a:txBody>
                  <a:tcPr/>
                </a:tc>
                <a:tc>
                  <a:txBody>
                    <a:bodyPr/>
                    <a:lstStyle/>
                    <a:p>
                      <a:pPr algn="ctr"/>
                      <a:r>
                        <a:rPr lang="es-MX" dirty="0" smtClean="0"/>
                        <a:t>Observación de los indicadores de la guía (niños del seguimiento)</a:t>
                      </a:r>
                      <a:endParaRPr lang="es-MX" dirty="0"/>
                    </a:p>
                  </a:txBody>
                  <a:tcPr/>
                </a:tc>
                <a:tc>
                  <a:txBody>
                    <a:bodyPr/>
                    <a:lstStyle/>
                    <a:p>
                      <a:pPr algn="ctr"/>
                      <a:r>
                        <a:rPr lang="es-MX" dirty="0" smtClean="0"/>
                        <a:t>Observación de los indicadores de la guía </a:t>
                      </a:r>
                      <a:endParaRPr lang="es-MX" dirty="0"/>
                    </a:p>
                  </a:txBody>
                  <a:tcPr/>
                </a:tc>
                <a:tc>
                  <a:txBody>
                    <a:bodyPr/>
                    <a:lstStyle/>
                    <a:p>
                      <a:pPr algn="ctr"/>
                      <a:r>
                        <a:rPr lang="es-MX" dirty="0" smtClean="0"/>
                        <a:t>Actividad: “Hagamos figuras con el </a:t>
                      </a:r>
                      <a:r>
                        <a:rPr lang="es-MX" dirty="0" err="1" smtClean="0"/>
                        <a:t>tangram</a:t>
                      </a:r>
                      <a:r>
                        <a:rPr lang="es-MX" dirty="0" smtClean="0"/>
                        <a:t>”</a:t>
                      </a:r>
                      <a:endParaRPr lang="es-MX" dirty="0"/>
                    </a:p>
                  </a:txBody>
                  <a:tcPr/>
                </a:tc>
                <a:tc>
                  <a:txBody>
                    <a:bodyPr/>
                    <a:lstStyle/>
                    <a:p>
                      <a:pPr algn="ctr"/>
                      <a:r>
                        <a:rPr lang="es-MX" dirty="0" smtClean="0"/>
                        <a:t>Actividad: “Descubramos</a:t>
                      </a:r>
                      <a:r>
                        <a:rPr lang="es-MX" baseline="0" dirty="0" smtClean="0"/>
                        <a:t> un dibujo con la ayuda de los números”</a:t>
                      </a:r>
                      <a:endParaRPr lang="es-MX" dirty="0"/>
                    </a:p>
                  </a:txBody>
                  <a:tcPr/>
                </a:tc>
              </a:tr>
              <a:tr h="370840">
                <a:tc>
                  <a:txBody>
                    <a:bodyPr/>
                    <a:lstStyle/>
                    <a:p>
                      <a:pPr algn="ctr"/>
                      <a:r>
                        <a:rPr lang="es-MX" dirty="0" smtClean="0"/>
                        <a:t>10:00-10:30</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Llenar las fichas de Educación para la salud</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a:t>
                      </a:r>
                      <a:r>
                        <a:rPr lang="es-MX" baseline="0" dirty="0" smtClean="0"/>
                        <a:t> del grupo</a:t>
                      </a:r>
                      <a:endParaRPr lang="es-MX" dirty="0" smtClean="0"/>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a:t>
                      </a:r>
                      <a:r>
                        <a:rPr lang="es-MX" baseline="0" dirty="0" smtClean="0"/>
                        <a:t> del grupo</a:t>
                      </a:r>
                      <a:endParaRPr lang="es-MX" dirty="0" smtClean="0"/>
                    </a:p>
                    <a:p>
                      <a:pPr algn="ctr"/>
                      <a:endParaRPr lang="es-MX" dirty="0"/>
                    </a:p>
                  </a:txBody>
                  <a:tcPr/>
                </a:tc>
                <a:tc>
                  <a:txBody>
                    <a:bodyPr/>
                    <a:lstStyle/>
                    <a:p>
                      <a:pPr algn="ctr"/>
                      <a:r>
                        <a:rPr lang="es-MX" dirty="0" smtClean="0"/>
                        <a:t>Actividad: “Juguemos</a:t>
                      </a:r>
                      <a:r>
                        <a:rPr lang="es-MX" baseline="0" dirty="0" smtClean="0"/>
                        <a:t> a la lotería”</a:t>
                      </a:r>
                      <a:endParaRPr lang="es-MX" dirty="0"/>
                    </a:p>
                  </a:txBody>
                  <a:tcPr/>
                </a:tc>
                <a:tc>
                  <a:txBody>
                    <a:bodyPr/>
                    <a:lstStyle/>
                    <a:p>
                      <a:pPr algn="ctr"/>
                      <a:r>
                        <a:rPr lang="es-MX" dirty="0" smtClean="0"/>
                        <a:t>Actividad: “Leamos juntos el cuento</a:t>
                      </a:r>
                      <a:r>
                        <a:rPr lang="es-MX" baseline="0" dirty="0" smtClean="0"/>
                        <a:t> El sastrecito valiente”</a:t>
                      </a:r>
                      <a:endParaRPr lang="es-MX" dirty="0"/>
                    </a:p>
                  </a:txBody>
                  <a:tcPr/>
                </a:tc>
              </a:tr>
              <a:tr h="370840">
                <a:tc>
                  <a:txBody>
                    <a:bodyPr/>
                    <a:lstStyle/>
                    <a:p>
                      <a:pPr algn="ctr"/>
                      <a:r>
                        <a:rPr lang="es-MX" dirty="0" smtClean="0"/>
                        <a:t>10:30-1:00</a:t>
                      </a:r>
                      <a:endParaRPr lang="es-MX" dirty="0"/>
                    </a:p>
                  </a:txBody>
                  <a:tcPr/>
                </a:tc>
                <a:tc>
                  <a:txBody>
                    <a:bodyPr/>
                    <a:lstStyle/>
                    <a:p>
                      <a:pPr algn="ctr"/>
                      <a:r>
                        <a:rPr lang="es-MX" dirty="0" smtClean="0"/>
                        <a:t>Refrigerio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Refrigerio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Refrigerio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Refrigerio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Refrigerio</a:t>
                      </a:r>
                    </a:p>
                    <a:p>
                      <a:pPr algn="ctr"/>
                      <a:endParaRPr lang="es-MX"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0"/>
          <a:ext cx="9144000" cy="7053456"/>
        </p:xfrm>
        <a:graphic>
          <a:graphicData uri="http://schemas.openxmlformats.org/drawingml/2006/table">
            <a:tbl>
              <a:tblPr firstRow="1" bandRow="1">
                <a:tableStyleId>{35758FB7-9AC5-4552-8A53-C91805E547FA}</a:tableStyleId>
              </a:tblPr>
              <a:tblGrid>
                <a:gridCol w="827584"/>
                <a:gridCol w="1656184"/>
                <a:gridCol w="1728192"/>
                <a:gridCol w="1884040"/>
                <a:gridCol w="1524000"/>
                <a:gridCol w="1524000"/>
              </a:tblGrid>
              <a:tr h="728725">
                <a:tc>
                  <a:txBody>
                    <a:bodyPr/>
                    <a:lstStyle/>
                    <a:p>
                      <a:pPr algn="ctr"/>
                      <a:r>
                        <a:rPr lang="es-MX" sz="2000" b="1" dirty="0" smtClean="0"/>
                        <a:t>Hora</a:t>
                      </a:r>
                      <a:endParaRPr lang="es-MX" sz="2000" b="1" dirty="0"/>
                    </a:p>
                  </a:txBody>
                  <a:tcPr/>
                </a:tc>
                <a:tc>
                  <a:txBody>
                    <a:bodyPr/>
                    <a:lstStyle/>
                    <a:p>
                      <a:pPr algn="ctr"/>
                      <a:r>
                        <a:rPr lang="es-MX" sz="2000" dirty="0" smtClean="0"/>
                        <a:t>Lunes</a:t>
                      </a:r>
                      <a:endParaRPr lang="es-MX" sz="2000" dirty="0"/>
                    </a:p>
                  </a:txBody>
                  <a:tcPr/>
                </a:tc>
                <a:tc>
                  <a:txBody>
                    <a:bodyPr/>
                    <a:lstStyle/>
                    <a:p>
                      <a:pPr algn="ctr"/>
                      <a:r>
                        <a:rPr lang="es-MX" sz="2000" dirty="0" smtClean="0"/>
                        <a:t>Martes</a:t>
                      </a:r>
                      <a:endParaRPr lang="es-MX" sz="2000" dirty="0"/>
                    </a:p>
                  </a:txBody>
                  <a:tcPr/>
                </a:tc>
                <a:tc>
                  <a:txBody>
                    <a:bodyPr/>
                    <a:lstStyle/>
                    <a:p>
                      <a:pPr algn="ctr"/>
                      <a:r>
                        <a:rPr lang="es-MX" sz="2000" dirty="0" smtClean="0"/>
                        <a:t>Miércoles</a:t>
                      </a:r>
                      <a:endParaRPr lang="es-MX" sz="2000" dirty="0"/>
                    </a:p>
                  </a:txBody>
                  <a:tcPr/>
                </a:tc>
                <a:tc>
                  <a:txBody>
                    <a:bodyPr/>
                    <a:lstStyle/>
                    <a:p>
                      <a:pPr algn="ctr"/>
                      <a:r>
                        <a:rPr lang="es-MX" sz="2000" dirty="0" smtClean="0"/>
                        <a:t>Jueves</a:t>
                      </a:r>
                      <a:endParaRPr lang="es-MX" sz="2000" dirty="0"/>
                    </a:p>
                  </a:txBody>
                  <a:tcPr/>
                </a:tc>
                <a:tc>
                  <a:txBody>
                    <a:bodyPr/>
                    <a:lstStyle/>
                    <a:p>
                      <a:pPr algn="ctr"/>
                      <a:r>
                        <a:rPr lang="es-MX" sz="2000" dirty="0" smtClean="0"/>
                        <a:t>Viernes</a:t>
                      </a:r>
                      <a:endParaRPr lang="es-MX" sz="2000" dirty="0"/>
                    </a:p>
                  </a:txBody>
                  <a:tcPr/>
                </a:tc>
              </a:tr>
              <a:tr h="1257799">
                <a:tc>
                  <a:txBody>
                    <a:bodyPr/>
                    <a:lstStyle/>
                    <a:p>
                      <a:pPr algn="ctr"/>
                      <a:r>
                        <a:rPr lang="es-MX" dirty="0" smtClean="0"/>
                        <a:t>11:00-11:30</a:t>
                      </a:r>
                      <a:endParaRPr lang="es-MX" dirty="0"/>
                    </a:p>
                  </a:txBody>
                  <a:tcPr/>
                </a:tc>
                <a:tc>
                  <a:txBody>
                    <a:bodyPr/>
                    <a:lstStyle/>
                    <a:p>
                      <a:pPr algn="ctr"/>
                      <a:r>
                        <a:rPr lang="es-MX" dirty="0" smtClean="0"/>
                        <a:t>Recreo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Recreo</a:t>
                      </a:r>
                    </a:p>
                    <a:p>
                      <a:pPr marL="0" marR="0" indent="0" algn="ctr" defTabSz="914400" rtl="0" eaLnBrk="1" fontAlgn="auto" latinLnBrk="0" hangingPunct="1">
                        <a:lnSpc>
                          <a:spcPct val="100000"/>
                        </a:lnSpc>
                        <a:spcBef>
                          <a:spcPts val="0"/>
                        </a:spcBef>
                        <a:spcAft>
                          <a:spcPts val="0"/>
                        </a:spcAft>
                        <a:buClrTx/>
                        <a:buSzTx/>
                        <a:buFontTx/>
                        <a:buNone/>
                        <a:tabLst/>
                        <a:defRPr/>
                      </a:pPr>
                      <a:endParaRPr lang="es-MX"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Recreo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Recreo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Recreo</a:t>
                      </a:r>
                    </a:p>
                    <a:p>
                      <a:pPr algn="ctr"/>
                      <a:endParaRPr lang="es-MX" dirty="0"/>
                    </a:p>
                  </a:txBody>
                  <a:tcPr/>
                </a:tc>
              </a:tr>
              <a:tr h="1226452">
                <a:tc>
                  <a:txBody>
                    <a:bodyPr/>
                    <a:lstStyle/>
                    <a:p>
                      <a:pPr algn="ctr"/>
                      <a:r>
                        <a:rPr lang="es-MX" dirty="0" smtClean="0"/>
                        <a:t>11:30-12:00</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Llenar las fichas de Educación para la salud</a:t>
                      </a:r>
                    </a:p>
                    <a:p>
                      <a:pPr algn="ctr"/>
                      <a:endParaRPr lang="es-MX" dirty="0"/>
                    </a:p>
                  </a:txBody>
                  <a:tcPr/>
                </a:tc>
                <a:tc>
                  <a:txBody>
                    <a:bodyPr/>
                    <a:lstStyle/>
                    <a:p>
                      <a:pPr algn="ctr"/>
                      <a:r>
                        <a:rPr lang="es-MX" dirty="0" smtClean="0"/>
                        <a:t>Observación de los indicadores de la guía (niños del seguimiento</a:t>
                      </a:r>
                      <a:endParaRPr lang="es-MX" dirty="0"/>
                    </a:p>
                  </a:txBody>
                  <a:tcPr/>
                </a:tc>
                <a:tc>
                  <a:txBody>
                    <a:bodyPr/>
                    <a:lstStyle/>
                    <a:p>
                      <a:pPr algn="ctr"/>
                      <a:r>
                        <a:rPr lang="es-MX" dirty="0" smtClean="0"/>
                        <a:t>Observación del grupo y del trabajo de la educadora</a:t>
                      </a:r>
                      <a:endParaRPr lang="es-MX" dirty="0"/>
                    </a:p>
                  </a:txBody>
                  <a:tcPr/>
                </a:tc>
                <a:tc>
                  <a:txBody>
                    <a:bodyPr/>
                    <a:lstStyle/>
                    <a:p>
                      <a:pPr algn="ctr"/>
                      <a:r>
                        <a:rPr lang="es-MX" dirty="0" smtClean="0"/>
                        <a:t>Actividad: “Vamos a mover el cuerpo”</a:t>
                      </a:r>
                      <a:endParaRPr lang="es-MX" dirty="0"/>
                    </a:p>
                  </a:txBody>
                  <a:tcPr/>
                </a:tc>
                <a:tc>
                  <a:txBody>
                    <a:bodyPr/>
                    <a:lstStyle/>
                    <a:p>
                      <a:pPr algn="ctr"/>
                      <a:r>
                        <a:rPr lang="es-MX" dirty="0" smtClean="0"/>
                        <a:t>Actividad: “Juguemos en el patio”</a:t>
                      </a:r>
                      <a:endParaRPr lang="es-MX" dirty="0"/>
                    </a:p>
                  </a:txBody>
                  <a:tcPr/>
                </a:tc>
              </a:tr>
              <a:tr h="728725">
                <a:tc>
                  <a:txBody>
                    <a:bodyPr/>
                    <a:lstStyle/>
                    <a:p>
                      <a:pPr algn="ctr"/>
                      <a:r>
                        <a:rPr lang="es-MX" dirty="0" smtClean="0"/>
                        <a:t>12:00-12:30</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Llenar las fichas de Educación para la salud</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 de los indicadores de la guía (niños del seguimiento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 de los indicadores de la guía (niños del seguimiento</a:t>
                      </a:r>
                    </a:p>
                    <a:p>
                      <a:pPr algn="ctr"/>
                      <a:endParaRPr lang="es-MX" dirty="0"/>
                    </a:p>
                  </a:txBody>
                  <a:tcPr/>
                </a:tc>
                <a:tc>
                  <a:txBody>
                    <a:bodyPr/>
                    <a:lstStyle/>
                    <a:p>
                      <a:pPr algn="ctr"/>
                      <a:r>
                        <a:rPr lang="es-MX" dirty="0" smtClean="0"/>
                        <a:t>Actividad: </a:t>
                      </a:r>
                    </a:p>
                    <a:p>
                      <a:pPr algn="ctr"/>
                      <a:r>
                        <a:rPr lang="es-MX" dirty="0" smtClean="0"/>
                        <a:t> “El trabalenguas</a:t>
                      </a:r>
                      <a:r>
                        <a:rPr lang="es-MX" baseline="0" dirty="0" smtClean="0"/>
                        <a:t> de la gallina”</a:t>
                      </a:r>
                      <a:endParaRPr lang="es-MX" dirty="0"/>
                    </a:p>
                  </a:txBody>
                  <a:tcPr/>
                </a:tc>
                <a:tc>
                  <a:txBody>
                    <a:bodyPr/>
                    <a:lstStyle/>
                    <a:p>
                      <a:pPr algn="ctr"/>
                      <a:r>
                        <a:rPr lang="es-MX" dirty="0" smtClean="0"/>
                        <a:t>Actividad: </a:t>
                      </a:r>
                    </a:p>
                    <a:p>
                      <a:pPr algn="ctr"/>
                      <a:r>
                        <a:rPr lang="es-MX" dirty="0" smtClean="0"/>
                        <a:t>“Hagamos un terrario”</a:t>
                      </a:r>
                      <a:endParaRPr lang="es-MX" dirty="0"/>
                    </a:p>
                  </a:txBody>
                  <a:tcPr/>
                </a:tc>
              </a:tr>
              <a:tr h="728725">
                <a:tc>
                  <a:txBody>
                    <a:bodyPr/>
                    <a:lstStyle/>
                    <a:p>
                      <a:pPr algn="ctr"/>
                      <a:r>
                        <a:rPr lang="es-MX" dirty="0" smtClean="0"/>
                        <a:t>12:30-12:45</a:t>
                      </a:r>
                      <a:endParaRPr lang="es-MX" dirty="0"/>
                    </a:p>
                  </a:txBody>
                  <a:tcPr/>
                </a:tc>
                <a:tc>
                  <a:txBody>
                    <a:bodyPr/>
                    <a:lstStyle/>
                    <a:p>
                      <a:pPr algn="ctr"/>
                      <a:r>
                        <a:rPr lang="es-MX" dirty="0" smtClean="0"/>
                        <a:t>Observación del grupo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 del grupo</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Observación del grupo</a:t>
                      </a:r>
                    </a:p>
                    <a:p>
                      <a:pPr algn="ctr"/>
                      <a:endParaRPr lang="es-MX" dirty="0"/>
                    </a:p>
                  </a:txBody>
                  <a:tcPr/>
                </a:tc>
                <a:tc>
                  <a:txBody>
                    <a:bodyPr/>
                    <a:lstStyle/>
                    <a:p>
                      <a:pPr algn="ctr"/>
                      <a:r>
                        <a:rPr lang="es-MX" dirty="0" smtClean="0"/>
                        <a:t>Asamblea</a:t>
                      </a:r>
                      <a:endParaRPr lang="es-MX" dirty="0"/>
                    </a:p>
                  </a:txBody>
                  <a:tcPr/>
                </a:tc>
                <a:tc>
                  <a:txBody>
                    <a:bodyPr/>
                    <a:lstStyle/>
                    <a:p>
                      <a:pPr algn="ctr"/>
                      <a:r>
                        <a:rPr lang="es-MX" dirty="0" smtClean="0"/>
                        <a:t>Asamblea</a:t>
                      </a:r>
                      <a:endParaRPr lang="es-MX" dirty="0"/>
                    </a:p>
                  </a:txBody>
                  <a:tcPr/>
                </a:tc>
              </a:tr>
              <a:tr h="728725">
                <a:tc>
                  <a:txBody>
                    <a:bodyPr/>
                    <a:lstStyle/>
                    <a:p>
                      <a:pPr algn="ctr"/>
                      <a:r>
                        <a:rPr lang="es-MX" dirty="0" smtClean="0"/>
                        <a:t>12:45-13:00</a:t>
                      </a:r>
                      <a:endParaRPr lang="es-MX" dirty="0"/>
                    </a:p>
                  </a:txBody>
                  <a:tcPr/>
                </a:tc>
                <a:tc>
                  <a:txBody>
                    <a:bodyPr/>
                    <a:lstStyle/>
                    <a:p>
                      <a:pPr algn="ctr"/>
                      <a:r>
                        <a:rPr lang="es-MX" dirty="0" smtClean="0"/>
                        <a:t>Despedida</a:t>
                      </a:r>
                    </a:p>
                    <a:p>
                      <a:pPr algn="ctr"/>
                      <a:r>
                        <a:rPr lang="es-MX" dirty="0" smtClean="0"/>
                        <a:t>Entrevista a los padres de familia</a:t>
                      </a:r>
                      <a:endParaRPr lang="es-MX" dirty="0"/>
                    </a:p>
                  </a:txBody>
                  <a:tcPr/>
                </a:tc>
                <a:tc>
                  <a:txBody>
                    <a:bodyPr/>
                    <a:lstStyle/>
                    <a:p>
                      <a:pPr algn="ctr"/>
                      <a:r>
                        <a:rPr lang="es-MX" dirty="0" smtClean="0"/>
                        <a:t>Despedida</a:t>
                      </a:r>
                    </a:p>
                    <a:p>
                      <a:pPr algn="ctr"/>
                      <a:r>
                        <a:rPr lang="es-MX" dirty="0" smtClean="0"/>
                        <a:t>Entrevista a los padres de familia</a:t>
                      </a:r>
                    </a:p>
                    <a:p>
                      <a:pPr algn="ctr"/>
                      <a:endParaRPr lang="es-MX" dirty="0"/>
                    </a:p>
                  </a:txBody>
                  <a:tcPr/>
                </a:tc>
                <a:tc>
                  <a:txBody>
                    <a:bodyPr/>
                    <a:lstStyle/>
                    <a:p>
                      <a:pPr algn="ctr"/>
                      <a:r>
                        <a:rPr lang="es-MX" dirty="0" smtClean="0"/>
                        <a:t>Despedida</a:t>
                      </a:r>
                    </a:p>
                    <a:p>
                      <a:pPr algn="ctr"/>
                      <a:r>
                        <a:rPr lang="es-MX" dirty="0" smtClean="0"/>
                        <a:t>Entrevista a los padres de familia</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Despedida</a:t>
                      </a:r>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Despedida</a:t>
                      </a:r>
                    </a:p>
                    <a:p>
                      <a:pPr algn="ctr"/>
                      <a:endParaRPr lang="es-MX"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0"/>
            <a:ext cx="9144000" cy="6463308"/>
          </a:xfrm>
          <a:prstGeom prst="rect">
            <a:avLst/>
          </a:prstGeom>
          <a:noFill/>
        </p:spPr>
        <p:txBody>
          <a:bodyPr wrap="square" rtlCol="0">
            <a:spAutoFit/>
          </a:bodyPr>
          <a:lstStyle/>
          <a:p>
            <a:r>
              <a:rPr lang="es-MX" b="1" dirty="0" smtClean="0"/>
              <a:t>DIARIO DE TRABAJO</a:t>
            </a:r>
            <a:endParaRPr lang="es-MX" dirty="0" smtClean="0"/>
          </a:p>
          <a:p>
            <a:r>
              <a:rPr lang="es-MX" dirty="0" smtClean="0"/>
              <a:t>JUEVES 11 DE OCTUBRE 2001</a:t>
            </a:r>
          </a:p>
          <a:p>
            <a:r>
              <a:rPr lang="es-MX" dirty="0" smtClean="0"/>
              <a:t>ACTIVIDAD “ESCULTURAS DE LIMPIAPIPAS”</a:t>
            </a:r>
          </a:p>
          <a:p>
            <a:r>
              <a:rPr lang="es-MX" dirty="0" smtClean="0"/>
              <a:t>Desarrollo de la actividad</a:t>
            </a:r>
          </a:p>
          <a:p>
            <a:r>
              <a:rPr lang="es-MX" dirty="0" smtClean="0"/>
              <a:t>9:20 am</a:t>
            </a:r>
          </a:p>
          <a:p>
            <a:r>
              <a:rPr lang="es-MX" dirty="0" smtClean="0"/>
              <a:t>Comencé preguntándoles que si sabían lo que era una escultura,  a lo que los niños contestaron que no, entonces yo les dije que si conocían la “puerta de chihuahua”, y algunos niños dijeron que si y comenzaron a dar características, y a hacer comentarios, entonces yo les dije que esa, era una escultura, que era una representación de algo.</a:t>
            </a:r>
          </a:p>
          <a:p>
            <a:r>
              <a:rPr lang="es-MX" dirty="0" smtClean="0"/>
              <a:t>Después, dieron otros ejemplos de esculturas, comentaron también que se podían construir con diversos materiales. Partiendo de que los niños ya sabían lo que eran las esculturas, les dije que nosotros haríamos esculturas para representar lo que quisiéramos y que el material que íbamos a utilizar era el limpiapipas y una base de nieve seca, en donde íbamos a poner nuestra creación.</a:t>
            </a:r>
          </a:p>
          <a:p>
            <a:r>
              <a:rPr lang="es-MX" dirty="0" smtClean="0"/>
              <a:t>Repartí el material y todos los niños manifestaron estar muy contentos por trabajar con ese material. Comenzaron a pedir de diferentes colores e inmediatamente, comenzaron a moldear limpiapipas.</a:t>
            </a:r>
          </a:p>
          <a:p>
            <a:r>
              <a:rPr lang="es-MX" dirty="0" smtClean="0"/>
              <a:t>Después de que realizaron la escultura, pasaron al frente a exponer su trabajo, sus descripciones sobre lo que habían hecho fueron muy interesantes, porque para mí era algo muy sencillo, pero para ellos, implicaba algo muy complejo, en cada obra había toda una historia por ejemplo, Alejandro, quien me llamo más la atención, hizo un </a:t>
            </a:r>
            <a:r>
              <a:rPr lang="es-MX" dirty="0" err="1" smtClean="0"/>
              <a:t>Power</a:t>
            </a:r>
            <a:r>
              <a:rPr lang="es-MX" dirty="0" smtClean="0"/>
              <a:t> </a:t>
            </a:r>
            <a:r>
              <a:rPr lang="es-MX" dirty="0" err="1" smtClean="0"/>
              <a:t>Ranger</a:t>
            </a:r>
            <a:r>
              <a:rPr lang="es-MX" dirty="0" smtClean="0"/>
              <a:t> con una pistola, que tenía muchos…..</a:t>
            </a:r>
          </a:p>
          <a:p>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260648"/>
            <a:ext cx="7772400" cy="993353"/>
          </a:xfrm>
        </p:spPr>
        <p:txBody>
          <a:bodyPr/>
          <a:lstStyle/>
          <a:p>
            <a:r>
              <a:rPr lang="es-MX" b="1" dirty="0" smtClean="0"/>
              <a:t>Plan de actividades.</a:t>
            </a:r>
            <a:endParaRPr lang="es-MX" b="1" dirty="0"/>
          </a:p>
        </p:txBody>
      </p:sp>
      <p:graphicFrame>
        <p:nvGraphicFramePr>
          <p:cNvPr id="4" name="3 Tabla"/>
          <p:cNvGraphicFramePr>
            <a:graphicFrameLocks noGrp="1"/>
          </p:cNvGraphicFramePr>
          <p:nvPr/>
        </p:nvGraphicFramePr>
        <p:xfrm>
          <a:off x="467544" y="1196752"/>
          <a:ext cx="8173415" cy="3183240"/>
        </p:xfrm>
        <a:graphic>
          <a:graphicData uri="http://schemas.openxmlformats.org/drawingml/2006/table">
            <a:tbl>
              <a:tblPr firstRow="1" bandRow="1">
                <a:tableStyleId>{5C22544A-7EE6-4342-B048-85BDC9FD1C3A}</a:tableStyleId>
              </a:tblPr>
              <a:tblGrid>
                <a:gridCol w="1668259"/>
                <a:gridCol w="2111466"/>
                <a:gridCol w="2247689"/>
                <a:gridCol w="1157901"/>
                <a:gridCol w="988100"/>
              </a:tblGrid>
              <a:tr h="1080120">
                <a:tc>
                  <a:txBody>
                    <a:bodyPr/>
                    <a:lstStyle/>
                    <a:p>
                      <a:r>
                        <a:rPr lang="es-MX" dirty="0" smtClean="0"/>
                        <a:t>Actividad</a:t>
                      </a:r>
                      <a:endParaRPr lang="es-MX" dirty="0"/>
                    </a:p>
                  </a:txBody>
                  <a:tcPr/>
                </a:tc>
                <a:tc>
                  <a:txBody>
                    <a:bodyPr/>
                    <a:lstStyle/>
                    <a:p>
                      <a:r>
                        <a:rPr lang="es-MX" dirty="0" smtClean="0"/>
                        <a:t>Propósito</a:t>
                      </a:r>
                      <a:endParaRPr lang="es-MX" dirty="0"/>
                    </a:p>
                  </a:txBody>
                  <a:tcPr/>
                </a:tc>
                <a:tc>
                  <a:txBody>
                    <a:bodyPr/>
                    <a:lstStyle/>
                    <a:p>
                      <a:r>
                        <a:rPr lang="es-MX" dirty="0" smtClean="0"/>
                        <a:t>Desarrollo</a:t>
                      </a:r>
                      <a:endParaRPr lang="es-MX" dirty="0"/>
                    </a:p>
                  </a:txBody>
                  <a:tcPr/>
                </a:tc>
                <a:tc>
                  <a:txBody>
                    <a:bodyPr/>
                    <a:lstStyle/>
                    <a:p>
                      <a:r>
                        <a:rPr lang="es-MX" dirty="0" smtClean="0"/>
                        <a:t>Material</a:t>
                      </a:r>
                      <a:endParaRPr lang="es-MX" dirty="0"/>
                    </a:p>
                  </a:txBody>
                  <a:tcPr/>
                </a:tc>
                <a:tc>
                  <a:txBody>
                    <a:bodyPr/>
                    <a:lstStyle/>
                    <a:p>
                      <a:r>
                        <a:rPr lang="es-MX" dirty="0" smtClean="0"/>
                        <a:t>Tiempo</a:t>
                      </a:r>
                      <a:endParaRPr lang="es-MX" dirty="0"/>
                    </a:p>
                  </a:txBody>
                  <a:tcPr/>
                </a:tc>
              </a:tr>
              <a:tr h="370840">
                <a:tc>
                  <a:txBody>
                    <a:bodyPr/>
                    <a:lstStyle/>
                    <a:p>
                      <a:r>
                        <a:rPr lang="es-MX" sz="1200" dirty="0" smtClean="0"/>
                        <a:t>Estructuras</a:t>
                      </a:r>
                      <a:r>
                        <a:rPr lang="es-MX" sz="1200" baseline="0" dirty="0" smtClean="0"/>
                        <a:t> de limpiapipas</a:t>
                      </a:r>
                      <a:endParaRPr lang="es-MX" sz="1200" dirty="0"/>
                    </a:p>
                  </a:txBody>
                  <a:tcPr/>
                </a:tc>
                <a:tc>
                  <a:txBody>
                    <a:bodyPr/>
                    <a:lstStyle/>
                    <a:p>
                      <a:r>
                        <a:rPr lang="es-MX" sz="1200" dirty="0" smtClean="0"/>
                        <a:t>Desarrollo la capacidad</a:t>
                      </a:r>
                      <a:r>
                        <a:rPr lang="es-MX" sz="1200" baseline="0" dirty="0" smtClean="0"/>
                        <a:t> para manipular  materiales moldeables  y representar objetos a partir del modelado.</a:t>
                      </a:r>
                    </a:p>
                    <a:p>
                      <a:endParaRPr lang="es-MX" sz="1200" baseline="0" dirty="0" smtClean="0"/>
                    </a:p>
                    <a:p>
                      <a:r>
                        <a:rPr lang="es-MX" sz="1200" baseline="0" dirty="0" smtClean="0"/>
                        <a:t>Desarrolle la capacidad para describir objetos.</a:t>
                      </a:r>
                      <a:endParaRPr lang="es-MX" sz="1200" dirty="0"/>
                    </a:p>
                  </a:txBody>
                  <a:tcPr/>
                </a:tc>
                <a:tc>
                  <a:txBody>
                    <a:bodyPr/>
                    <a:lstStyle/>
                    <a:p>
                      <a:pPr>
                        <a:buFont typeface="Arial" charset="0"/>
                        <a:buChar char="•"/>
                      </a:pPr>
                      <a:r>
                        <a:rPr lang="es-MX" sz="1200" baseline="0" dirty="0" smtClean="0"/>
                        <a:t>Los niños explican lo que son las esculturas orientados por la maestra.</a:t>
                      </a:r>
                    </a:p>
                    <a:p>
                      <a:pPr>
                        <a:buFont typeface="Arial" charset="0"/>
                        <a:buChar char="•"/>
                      </a:pPr>
                      <a:r>
                        <a:rPr lang="es-MX" sz="1200" baseline="0" dirty="0" smtClean="0"/>
                        <a:t>Responden a preguntas como : ¿ Qué esculturas conocen?,¿ de que materiales están hechas? ¿ cómo harían una escultura?</a:t>
                      </a:r>
                    </a:p>
                    <a:p>
                      <a:pPr>
                        <a:buFont typeface="Arial" charset="0"/>
                        <a:buNone/>
                      </a:pPr>
                      <a:r>
                        <a:rPr lang="es-MX" sz="1200" baseline="0" dirty="0" smtClean="0"/>
                        <a:t>*De forma individual modelan esculturas como limpiapipas.</a:t>
                      </a:r>
                    </a:p>
                    <a:p>
                      <a:pPr>
                        <a:buFont typeface="Arial" charset="0"/>
                        <a:buNone/>
                      </a:pPr>
                      <a:r>
                        <a:rPr lang="es-MX" sz="1200" baseline="0" dirty="0" smtClean="0"/>
                        <a:t>*Al término cada uno expone lo que  realizó</a:t>
                      </a:r>
                      <a:endParaRPr lang="es-MX" sz="1200" dirty="0"/>
                    </a:p>
                  </a:txBody>
                  <a:tcPr/>
                </a:tc>
                <a:tc>
                  <a:txBody>
                    <a:bodyPr/>
                    <a:lstStyle/>
                    <a:p>
                      <a:r>
                        <a:rPr lang="es-MX" sz="1200" dirty="0" smtClean="0"/>
                        <a:t>*Limpiapipas</a:t>
                      </a:r>
                    </a:p>
                    <a:p>
                      <a:r>
                        <a:rPr lang="es-MX" sz="1200" dirty="0" smtClean="0"/>
                        <a:t>*Bases</a:t>
                      </a:r>
                      <a:endParaRPr lang="es-MX" sz="1200" dirty="0"/>
                    </a:p>
                  </a:txBody>
                  <a:tcPr/>
                </a:tc>
                <a:tc>
                  <a:txBody>
                    <a:bodyPr/>
                    <a:lstStyle/>
                    <a:p>
                      <a:r>
                        <a:rPr lang="es-MX" sz="1200" dirty="0" smtClean="0"/>
                        <a:t>20-25 min.</a:t>
                      </a:r>
                      <a:endParaRPr lang="es-MX" sz="1200" dirty="0"/>
                    </a:p>
                  </a:txBody>
                  <a:tcPr/>
                </a:tc>
              </a:tr>
            </a:tbl>
          </a:graphicData>
        </a:graphic>
      </p:graphicFrame>
      <p:sp>
        <p:nvSpPr>
          <p:cNvPr id="5" name="4 CuadroTexto"/>
          <p:cNvSpPr txBox="1"/>
          <p:nvPr/>
        </p:nvSpPr>
        <p:spPr>
          <a:xfrm>
            <a:off x="1007096" y="4509120"/>
            <a:ext cx="8136904" cy="2585323"/>
          </a:xfrm>
          <a:prstGeom prst="rect">
            <a:avLst/>
          </a:prstGeom>
          <a:noFill/>
        </p:spPr>
        <p:txBody>
          <a:bodyPr wrap="square" rtlCol="0">
            <a:spAutoFit/>
          </a:bodyPr>
          <a:lstStyle/>
          <a:p>
            <a:r>
              <a:rPr lang="es-MX" sz="1600" dirty="0" smtClean="0"/>
              <a:t>CAMPOS DE DESARROLLO:  Físico y psicomotor y Adquisición y desenvolvimiento del </a:t>
            </a:r>
            <a:br>
              <a:rPr lang="es-MX" sz="1600" dirty="0" smtClean="0"/>
            </a:br>
            <a:r>
              <a:rPr lang="es-MX" sz="1600" dirty="0" smtClean="0"/>
              <a:t>lenguaje .</a:t>
            </a:r>
          </a:p>
          <a:p>
            <a:endParaRPr lang="es-MX" sz="1600" dirty="0"/>
          </a:p>
          <a:p>
            <a:r>
              <a:rPr lang="es-MX" sz="1600" dirty="0" smtClean="0"/>
              <a:t>Observaciones: </a:t>
            </a:r>
            <a:r>
              <a:rPr lang="es-MX" sz="1600" u="sng" dirty="0" smtClean="0"/>
              <a:t>La actividad duró mucho más de lo previsto ya que los niños se </a:t>
            </a:r>
            <a:br>
              <a:rPr lang="es-MX" sz="1600" u="sng" dirty="0" smtClean="0"/>
            </a:br>
            <a:r>
              <a:rPr lang="es-MX" sz="1600" u="sng" dirty="0" smtClean="0"/>
              <a:t>interesaron mucho                                                                                                            </a:t>
            </a:r>
            <a:br>
              <a:rPr lang="es-MX" sz="1600" u="sng" dirty="0" smtClean="0"/>
            </a:br>
            <a:r>
              <a:rPr lang="es-MX" sz="1600" u="sng" dirty="0" smtClean="0"/>
              <a:t>                                                                                                                                              </a:t>
            </a:r>
            <a:endParaRPr lang="es-MX" sz="1600" dirty="0" smtClean="0"/>
          </a:p>
          <a:p>
            <a:r>
              <a:rPr lang="es-MX" sz="1600" u="sng" dirty="0" smtClean="0"/>
              <a:t>Evaluaciones: Los propósitos si se  cumplieron, todos  los niños  hicieron una escultura </a:t>
            </a:r>
            <a:br>
              <a:rPr lang="es-MX" sz="1600" u="sng" dirty="0" smtClean="0"/>
            </a:br>
            <a:r>
              <a:rPr lang="es-MX" sz="1600" u="sng" dirty="0" smtClean="0"/>
              <a:t>y describieron “su obra”; sin </a:t>
            </a:r>
            <a:r>
              <a:rPr lang="es-MX" sz="1600" u="sng" dirty="0" err="1" smtClean="0"/>
              <a:t>embargo,es</a:t>
            </a:r>
            <a:r>
              <a:rPr lang="es-MX" sz="1600" u="sng" dirty="0" smtClean="0"/>
              <a:t> necesario que hagan más ejercicios en los que </a:t>
            </a:r>
            <a:br>
              <a:rPr lang="es-MX" sz="1600" u="sng" dirty="0" smtClean="0"/>
            </a:br>
            <a:r>
              <a:rPr lang="es-MX" sz="1600" u="sng" dirty="0" smtClean="0"/>
              <a:t>describan._______________________________________________________________</a:t>
            </a:r>
            <a:r>
              <a:rPr lang="es-MX" u="sng" dirty="0" smtClean="0"/>
              <a:t/>
            </a:r>
            <a:br>
              <a:rPr lang="es-MX" u="sng" dirty="0" smtClean="0"/>
            </a:br>
            <a:endParaRPr lang="es-MX"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947</Words>
  <Application>Microsoft Office PowerPoint</Application>
  <PresentationFormat>Presentación en pantalla (4:3)</PresentationFormat>
  <Paragraphs>119</Paragraphs>
  <Slides>5</Slides>
  <Notes>1</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Plan de trabajo para la primera jornada de observación y práctica</vt:lpstr>
      <vt:lpstr>Diapositiva 2</vt:lpstr>
      <vt:lpstr>Diapositiva 3</vt:lpstr>
      <vt:lpstr>Diapositiva 4</vt:lpstr>
      <vt:lpstr>Plan de actividades.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comp</cp:lastModifiedBy>
  <cp:revision>8</cp:revision>
  <dcterms:created xsi:type="dcterms:W3CDTF">2011-05-16T04:51:29Z</dcterms:created>
  <dcterms:modified xsi:type="dcterms:W3CDTF">2011-05-16T15:09:00Z</dcterms:modified>
</cp:coreProperties>
</file>