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handoutMasterIdLst>
    <p:handoutMasterId r:id="rId20"/>
  </p:handoutMasterIdLst>
  <p:sldIdLst>
    <p:sldId id="256" r:id="rId2"/>
    <p:sldId id="272" r:id="rId3"/>
    <p:sldId id="257" r:id="rId4"/>
    <p:sldId id="258" r:id="rId5"/>
    <p:sldId id="259" r:id="rId6"/>
    <p:sldId id="270" r:id="rId7"/>
    <p:sldId id="260" r:id="rId8"/>
    <p:sldId id="261" r:id="rId9"/>
    <p:sldId id="262" r:id="rId10"/>
    <p:sldId id="269" r:id="rId11"/>
    <p:sldId id="263" r:id="rId12"/>
    <p:sldId id="264" r:id="rId13"/>
    <p:sldId id="267" r:id="rId14"/>
    <p:sldId id="266" r:id="rId15"/>
    <p:sldId id="268" r:id="rId16"/>
    <p:sldId id="265" r:id="rId17"/>
    <p:sldId id="271" r:id="rId18"/>
  </p:sldIdLst>
  <p:sldSz cx="9144000" cy="6858000" type="screen4x3"/>
  <p:notesSz cx="6858000" cy="994727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7" d="100"/>
          <a:sy n="67" d="100"/>
        </p:scale>
        <p:origin x="139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AD81D2-9D58-4951-A546-1ABD6CC6DAF1}"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s-MX"/>
        </a:p>
      </dgm:t>
    </dgm:pt>
    <dgm:pt modelId="{098EFEDA-7CFD-4670-B7F1-45633CC71786}">
      <dgm:prSet phldrT="[Texto]" custT="1"/>
      <dgm:spPr/>
      <dgm:t>
        <a:bodyPr/>
        <a:lstStyle/>
        <a:p>
          <a:pPr algn="just"/>
          <a:r>
            <a:rPr lang="es-MX" sz="2400" b="1" dirty="0" smtClean="0">
              <a:solidFill>
                <a:schemeClr val="tx1"/>
              </a:solidFill>
            </a:rPr>
            <a:t>Diseña planeaciones didácticas, aplicando sus conocimientos pedagógicos y disciplinares para responder a las necesidades del contexto en el marco del plan y programas de estudio de la educación básica.</a:t>
          </a:r>
          <a:endParaRPr lang="es-MX" sz="2400" b="1" dirty="0">
            <a:solidFill>
              <a:schemeClr val="tx1"/>
            </a:solidFill>
          </a:endParaRPr>
        </a:p>
      </dgm:t>
    </dgm:pt>
    <dgm:pt modelId="{DABC7C9C-A087-403C-B9C0-4ED084E7906E}" type="parTrans" cxnId="{DF2BDC49-B6C9-41FF-83B0-D64A853969E3}">
      <dgm:prSet/>
      <dgm:spPr/>
      <dgm:t>
        <a:bodyPr/>
        <a:lstStyle/>
        <a:p>
          <a:endParaRPr lang="es-MX"/>
        </a:p>
      </dgm:t>
    </dgm:pt>
    <dgm:pt modelId="{D2DA58E8-6941-4ECF-A5AD-900862B41E52}" type="sibTrans" cxnId="{DF2BDC49-B6C9-41FF-83B0-D64A853969E3}">
      <dgm:prSet/>
      <dgm:spPr/>
      <dgm:t>
        <a:bodyPr/>
        <a:lstStyle/>
        <a:p>
          <a:endParaRPr lang="es-MX"/>
        </a:p>
      </dgm:t>
    </dgm:pt>
    <dgm:pt modelId="{73C32A56-5C4E-48D0-ABEC-175A64A3B95A}">
      <dgm:prSet phldrT="[Texto]" custT="1"/>
      <dgm:spPr/>
      <dgm:t>
        <a:bodyPr/>
        <a:lstStyle/>
        <a:p>
          <a:r>
            <a:rPr lang="es-MX" sz="2400" b="1" dirty="0" smtClean="0">
              <a:solidFill>
                <a:schemeClr val="tx1"/>
              </a:solidFill>
            </a:rPr>
            <a:t>Genera ambientes formativos para propiciar la autonomía y promover el desarrollo de las competencias en los alumnos de educación básica.</a:t>
          </a:r>
          <a:endParaRPr lang="es-MX" sz="2400" b="1" dirty="0">
            <a:solidFill>
              <a:schemeClr val="tx1"/>
            </a:solidFill>
          </a:endParaRPr>
        </a:p>
      </dgm:t>
    </dgm:pt>
    <dgm:pt modelId="{7652539F-4C0E-4A2A-9557-32116BC5F620}" type="parTrans" cxnId="{7559190E-75D5-4D1C-9C59-10DAA40CCD51}">
      <dgm:prSet/>
      <dgm:spPr/>
      <dgm:t>
        <a:bodyPr/>
        <a:lstStyle/>
        <a:p>
          <a:endParaRPr lang="es-MX"/>
        </a:p>
      </dgm:t>
    </dgm:pt>
    <dgm:pt modelId="{862F4D31-E19A-4F39-83EB-50204532D73D}" type="sibTrans" cxnId="{7559190E-75D5-4D1C-9C59-10DAA40CCD51}">
      <dgm:prSet/>
      <dgm:spPr/>
      <dgm:t>
        <a:bodyPr/>
        <a:lstStyle/>
        <a:p>
          <a:endParaRPr lang="es-MX"/>
        </a:p>
      </dgm:t>
    </dgm:pt>
    <dgm:pt modelId="{941A57E2-E064-4C60-B470-2CEADFE1A91A}">
      <dgm:prSet phldrT="[Texto]" custT="1"/>
      <dgm:spPr/>
      <dgm:t>
        <a:bodyPr/>
        <a:lstStyle/>
        <a:p>
          <a:r>
            <a:rPr lang="es-MX" sz="2400" b="1" dirty="0" smtClean="0">
              <a:solidFill>
                <a:schemeClr val="tx1"/>
              </a:solidFill>
            </a:rPr>
            <a:t>Usa las TIC como herramienta de enseñanza y aprendizaje.</a:t>
          </a:r>
          <a:endParaRPr lang="es-MX" sz="2400" b="1" dirty="0">
            <a:solidFill>
              <a:schemeClr val="tx1"/>
            </a:solidFill>
          </a:endParaRPr>
        </a:p>
      </dgm:t>
    </dgm:pt>
    <dgm:pt modelId="{75D068CA-F623-4B0E-AF75-B2CA3FAF78BB}" type="parTrans" cxnId="{F08E2BF0-2139-427D-BC88-2F039B5589B2}">
      <dgm:prSet/>
      <dgm:spPr/>
      <dgm:t>
        <a:bodyPr/>
        <a:lstStyle/>
        <a:p>
          <a:endParaRPr lang="es-MX"/>
        </a:p>
      </dgm:t>
    </dgm:pt>
    <dgm:pt modelId="{4D1CF86D-8CEE-440A-B058-E23AEBF76F2B}" type="sibTrans" cxnId="{F08E2BF0-2139-427D-BC88-2F039B5589B2}">
      <dgm:prSet/>
      <dgm:spPr/>
      <dgm:t>
        <a:bodyPr/>
        <a:lstStyle/>
        <a:p>
          <a:endParaRPr lang="es-MX"/>
        </a:p>
      </dgm:t>
    </dgm:pt>
    <dgm:pt modelId="{2B3FD751-A24D-4900-B6C3-CAA47B36BDAE}">
      <dgm:prSet custT="1"/>
      <dgm:spPr/>
      <dgm:t>
        <a:bodyPr/>
        <a:lstStyle/>
        <a:p>
          <a:r>
            <a:rPr lang="es-MX" sz="2400" b="1" dirty="0" smtClean="0">
              <a:solidFill>
                <a:schemeClr val="tx1"/>
              </a:solidFill>
            </a:rPr>
            <a:t>Emplea la evaluación para intervenir en los diferentes ámbitos y momentos de la tarea educativa.</a:t>
          </a:r>
          <a:endParaRPr lang="es-MX" sz="2400" b="1" dirty="0">
            <a:solidFill>
              <a:schemeClr val="tx1"/>
            </a:solidFill>
          </a:endParaRPr>
        </a:p>
      </dgm:t>
    </dgm:pt>
    <dgm:pt modelId="{317C479E-28F1-4586-A0AE-B6D9506B3F6C}" type="parTrans" cxnId="{16FBD09C-D608-4937-84F5-572FAA268A31}">
      <dgm:prSet/>
      <dgm:spPr/>
      <dgm:t>
        <a:bodyPr/>
        <a:lstStyle/>
        <a:p>
          <a:endParaRPr lang="es-MX"/>
        </a:p>
      </dgm:t>
    </dgm:pt>
    <dgm:pt modelId="{786C908C-386E-4245-B4CA-91D2D8E8A2FA}" type="sibTrans" cxnId="{16FBD09C-D608-4937-84F5-572FAA268A31}">
      <dgm:prSet/>
      <dgm:spPr/>
      <dgm:t>
        <a:bodyPr/>
        <a:lstStyle/>
        <a:p>
          <a:endParaRPr lang="es-MX"/>
        </a:p>
      </dgm:t>
    </dgm:pt>
    <dgm:pt modelId="{46A9569E-3A95-4859-B6FF-C908CAE9B81A}">
      <dgm:prSet custT="1"/>
      <dgm:spPr/>
      <dgm:t>
        <a:bodyPr/>
        <a:lstStyle/>
        <a:p>
          <a:r>
            <a:rPr lang="es-MX" sz="2400" b="1" dirty="0" smtClean="0">
              <a:solidFill>
                <a:schemeClr val="tx1"/>
              </a:solidFill>
            </a:rPr>
            <a:t>Propicia y regula espacios de aprendizaje incluyentes para todos los alumnos, con el fin de promover la convivencia, el respeto y la aceptación.</a:t>
          </a:r>
          <a:endParaRPr lang="es-MX" sz="2400" b="1" dirty="0">
            <a:solidFill>
              <a:schemeClr val="tx1"/>
            </a:solidFill>
          </a:endParaRPr>
        </a:p>
      </dgm:t>
    </dgm:pt>
    <dgm:pt modelId="{45EB37BB-E47F-4CF2-A4A8-3B8C0F8544F8}" type="parTrans" cxnId="{9A775BBE-8407-4122-93E2-B56CC925A932}">
      <dgm:prSet/>
      <dgm:spPr/>
      <dgm:t>
        <a:bodyPr/>
        <a:lstStyle/>
        <a:p>
          <a:endParaRPr lang="es-MX"/>
        </a:p>
      </dgm:t>
    </dgm:pt>
    <dgm:pt modelId="{FD0CD5FE-186A-4216-A5D0-F6E660D66A7C}" type="sibTrans" cxnId="{9A775BBE-8407-4122-93E2-B56CC925A932}">
      <dgm:prSet/>
      <dgm:spPr/>
      <dgm:t>
        <a:bodyPr/>
        <a:lstStyle/>
        <a:p>
          <a:endParaRPr lang="es-MX"/>
        </a:p>
      </dgm:t>
    </dgm:pt>
    <dgm:pt modelId="{14F87E64-5FCF-45B4-BC4B-E01DD6C984B4}" type="pres">
      <dgm:prSet presAssocID="{C5AD81D2-9D58-4951-A546-1ABD6CC6DAF1}" presName="linear" presStyleCnt="0">
        <dgm:presLayoutVars>
          <dgm:dir/>
          <dgm:animLvl val="lvl"/>
          <dgm:resizeHandles val="exact"/>
        </dgm:presLayoutVars>
      </dgm:prSet>
      <dgm:spPr/>
      <dgm:t>
        <a:bodyPr/>
        <a:lstStyle/>
        <a:p>
          <a:endParaRPr lang="es-MX"/>
        </a:p>
      </dgm:t>
    </dgm:pt>
    <dgm:pt modelId="{2AF98C49-FC84-41D6-A209-D6A557605686}" type="pres">
      <dgm:prSet presAssocID="{098EFEDA-7CFD-4670-B7F1-45633CC71786}" presName="parentLin" presStyleCnt="0"/>
      <dgm:spPr/>
    </dgm:pt>
    <dgm:pt modelId="{7AB295A9-E6AA-4270-ACBA-35834C429F5E}" type="pres">
      <dgm:prSet presAssocID="{098EFEDA-7CFD-4670-B7F1-45633CC71786}" presName="parentLeftMargin" presStyleLbl="node1" presStyleIdx="0" presStyleCnt="5"/>
      <dgm:spPr/>
      <dgm:t>
        <a:bodyPr/>
        <a:lstStyle/>
        <a:p>
          <a:endParaRPr lang="es-MX"/>
        </a:p>
      </dgm:t>
    </dgm:pt>
    <dgm:pt modelId="{59B8FE40-30F0-4668-AC12-76C8E7DFB0A1}" type="pres">
      <dgm:prSet presAssocID="{098EFEDA-7CFD-4670-B7F1-45633CC71786}" presName="parentText" presStyleLbl="node1" presStyleIdx="0" presStyleCnt="5" custScaleX="142997" custScaleY="418318" custLinFactY="-100000" custLinFactNeighborX="34585" custLinFactNeighborY="-139061">
        <dgm:presLayoutVars>
          <dgm:chMax val="0"/>
          <dgm:bulletEnabled val="1"/>
        </dgm:presLayoutVars>
      </dgm:prSet>
      <dgm:spPr/>
      <dgm:t>
        <a:bodyPr/>
        <a:lstStyle/>
        <a:p>
          <a:endParaRPr lang="es-MX"/>
        </a:p>
      </dgm:t>
    </dgm:pt>
    <dgm:pt modelId="{2BD19915-1EEE-4C0C-9506-4005FD43F34A}" type="pres">
      <dgm:prSet presAssocID="{098EFEDA-7CFD-4670-B7F1-45633CC71786}" presName="negativeSpace" presStyleCnt="0"/>
      <dgm:spPr/>
    </dgm:pt>
    <dgm:pt modelId="{9A108925-E0FF-48DD-99A6-23AFA5E5D2FA}" type="pres">
      <dgm:prSet presAssocID="{098EFEDA-7CFD-4670-B7F1-45633CC71786}" presName="childText" presStyleLbl="conFgAcc1" presStyleIdx="0" presStyleCnt="5">
        <dgm:presLayoutVars>
          <dgm:bulletEnabled val="1"/>
        </dgm:presLayoutVars>
      </dgm:prSet>
      <dgm:spPr/>
    </dgm:pt>
    <dgm:pt modelId="{B48C0E79-0482-4EC1-B106-0CB6EF1F8245}" type="pres">
      <dgm:prSet presAssocID="{D2DA58E8-6941-4ECF-A5AD-900862B41E52}" presName="spaceBetweenRectangles" presStyleCnt="0"/>
      <dgm:spPr/>
    </dgm:pt>
    <dgm:pt modelId="{CBEAA0A2-F39F-495F-BD93-789FAEB5B1B2}" type="pres">
      <dgm:prSet presAssocID="{73C32A56-5C4E-48D0-ABEC-175A64A3B95A}" presName="parentLin" presStyleCnt="0"/>
      <dgm:spPr/>
    </dgm:pt>
    <dgm:pt modelId="{6C264A78-7920-4F85-9A98-6D9B5F8F95D9}" type="pres">
      <dgm:prSet presAssocID="{73C32A56-5C4E-48D0-ABEC-175A64A3B95A}" presName="parentLeftMargin" presStyleLbl="node1" presStyleIdx="0" presStyleCnt="5"/>
      <dgm:spPr/>
      <dgm:t>
        <a:bodyPr/>
        <a:lstStyle/>
        <a:p>
          <a:endParaRPr lang="es-MX"/>
        </a:p>
      </dgm:t>
    </dgm:pt>
    <dgm:pt modelId="{A5EF26AF-26B6-4A0D-BCA1-7A4343649055}" type="pres">
      <dgm:prSet presAssocID="{73C32A56-5C4E-48D0-ABEC-175A64A3B95A}" presName="parentText" presStyleLbl="node1" presStyleIdx="1" presStyleCnt="5" custScaleX="142857" custScaleY="373716" custLinFactNeighborX="8226" custLinFactNeighborY="11689">
        <dgm:presLayoutVars>
          <dgm:chMax val="0"/>
          <dgm:bulletEnabled val="1"/>
        </dgm:presLayoutVars>
      </dgm:prSet>
      <dgm:spPr/>
      <dgm:t>
        <a:bodyPr/>
        <a:lstStyle/>
        <a:p>
          <a:endParaRPr lang="es-MX"/>
        </a:p>
      </dgm:t>
    </dgm:pt>
    <dgm:pt modelId="{6AA1D2FE-CD2E-49ED-A0D1-47A29D11AF5A}" type="pres">
      <dgm:prSet presAssocID="{73C32A56-5C4E-48D0-ABEC-175A64A3B95A}" presName="negativeSpace" presStyleCnt="0"/>
      <dgm:spPr/>
    </dgm:pt>
    <dgm:pt modelId="{AC94D90D-3E95-452B-A7C5-59332B909345}" type="pres">
      <dgm:prSet presAssocID="{73C32A56-5C4E-48D0-ABEC-175A64A3B95A}" presName="childText" presStyleLbl="conFgAcc1" presStyleIdx="1" presStyleCnt="5">
        <dgm:presLayoutVars>
          <dgm:bulletEnabled val="1"/>
        </dgm:presLayoutVars>
      </dgm:prSet>
      <dgm:spPr/>
    </dgm:pt>
    <dgm:pt modelId="{30DEA832-9DFB-4982-87C4-5A354E6A9602}" type="pres">
      <dgm:prSet presAssocID="{862F4D31-E19A-4F39-83EB-50204532D73D}" presName="spaceBetweenRectangles" presStyleCnt="0"/>
      <dgm:spPr/>
    </dgm:pt>
    <dgm:pt modelId="{50388BD9-EBEF-4BEE-BE69-70CBD4CD6220}" type="pres">
      <dgm:prSet presAssocID="{941A57E2-E064-4C60-B470-2CEADFE1A91A}" presName="parentLin" presStyleCnt="0"/>
      <dgm:spPr/>
    </dgm:pt>
    <dgm:pt modelId="{5AA1E4B6-BF17-455A-BC0E-10995EEFFCF2}" type="pres">
      <dgm:prSet presAssocID="{941A57E2-E064-4C60-B470-2CEADFE1A91A}" presName="parentLeftMargin" presStyleLbl="node1" presStyleIdx="1" presStyleCnt="5"/>
      <dgm:spPr/>
      <dgm:t>
        <a:bodyPr/>
        <a:lstStyle/>
        <a:p>
          <a:endParaRPr lang="es-MX"/>
        </a:p>
      </dgm:t>
    </dgm:pt>
    <dgm:pt modelId="{706ABB78-1837-4F06-8D59-FD96710F039A}" type="pres">
      <dgm:prSet presAssocID="{941A57E2-E064-4C60-B470-2CEADFE1A91A}" presName="parentText" presStyleLbl="node1" presStyleIdx="2" presStyleCnt="5" custScaleX="142857" custScaleY="201671" custLinFactNeighborX="8226" custLinFactNeighborY="-17921">
        <dgm:presLayoutVars>
          <dgm:chMax val="0"/>
          <dgm:bulletEnabled val="1"/>
        </dgm:presLayoutVars>
      </dgm:prSet>
      <dgm:spPr/>
      <dgm:t>
        <a:bodyPr/>
        <a:lstStyle/>
        <a:p>
          <a:endParaRPr lang="es-MX"/>
        </a:p>
      </dgm:t>
    </dgm:pt>
    <dgm:pt modelId="{8197420E-B902-4FD1-A85A-6BDC5DE8CEDB}" type="pres">
      <dgm:prSet presAssocID="{941A57E2-E064-4C60-B470-2CEADFE1A91A}" presName="negativeSpace" presStyleCnt="0"/>
      <dgm:spPr/>
    </dgm:pt>
    <dgm:pt modelId="{B1437842-25DB-4F6B-810F-673024BCB019}" type="pres">
      <dgm:prSet presAssocID="{941A57E2-E064-4C60-B470-2CEADFE1A91A}" presName="childText" presStyleLbl="conFgAcc1" presStyleIdx="2" presStyleCnt="5">
        <dgm:presLayoutVars>
          <dgm:bulletEnabled val="1"/>
        </dgm:presLayoutVars>
      </dgm:prSet>
      <dgm:spPr/>
    </dgm:pt>
    <dgm:pt modelId="{E360B21A-C3E9-4E88-AC72-26566E4FA45F}" type="pres">
      <dgm:prSet presAssocID="{4D1CF86D-8CEE-440A-B058-E23AEBF76F2B}" presName="spaceBetweenRectangles" presStyleCnt="0"/>
      <dgm:spPr/>
    </dgm:pt>
    <dgm:pt modelId="{DE0D6133-FB3C-4EFF-A6CA-988672D61B01}" type="pres">
      <dgm:prSet presAssocID="{2B3FD751-A24D-4900-B6C3-CAA47B36BDAE}" presName="parentLin" presStyleCnt="0"/>
      <dgm:spPr/>
    </dgm:pt>
    <dgm:pt modelId="{4AF596F6-42BF-41CF-8C2D-89CF7C2D9F5B}" type="pres">
      <dgm:prSet presAssocID="{2B3FD751-A24D-4900-B6C3-CAA47B36BDAE}" presName="parentLeftMargin" presStyleLbl="node1" presStyleIdx="2" presStyleCnt="5"/>
      <dgm:spPr/>
      <dgm:t>
        <a:bodyPr/>
        <a:lstStyle/>
        <a:p>
          <a:endParaRPr lang="es-MX"/>
        </a:p>
      </dgm:t>
    </dgm:pt>
    <dgm:pt modelId="{BA2ABD5A-C557-4577-B18B-0FECEC23B9D2}" type="pres">
      <dgm:prSet presAssocID="{2B3FD751-A24D-4900-B6C3-CAA47B36BDAE}" presName="parentText" presStyleLbl="node1" presStyleIdx="3" presStyleCnt="5" custScaleX="139160" custScaleY="258949" custLinFactNeighborX="5625" custLinFactNeighborY="-7865">
        <dgm:presLayoutVars>
          <dgm:chMax val="0"/>
          <dgm:bulletEnabled val="1"/>
        </dgm:presLayoutVars>
      </dgm:prSet>
      <dgm:spPr/>
      <dgm:t>
        <a:bodyPr/>
        <a:lstStyle/>
        <a:p>
          <a:endParaRPr lang="es-MX"/>
        </a:p>
      </dgm:t>
    </dgm:pt>
    <dgm:pt modelId="{EA6AEC8A-73B0-4F0E-9ADB-3CCD298C9761}" type="pres">
      <dgm:prSet presAssocID="{2B3FD751-A24D-4900-B6C3-CAA47B36BDAE}" presName="negativeSpace" presStyleCnt="0"/>
      <dgm:spPr/>
    </dgm:pt>
    <dgm:pt modelId="{AAC8C9D9-59BD-48AE-813A-2045A04EDC78}" type="pres">
      <dgm:prSet presAssocID="{2B3FD751-A24D-4900-B6C3-CAA47B36BDAE}" presName="childText" presStyleLbl="conFgAcc1" presStyleIdx="3" presStyleCnt="5">
        <dgm:presLayoutVars>
          <dgm:bulletEnabled val="1"/>
        </dgm:presLayoutVars>
      </dgm:prSet>
      <dgm:spPr/>
    </dgm:pt>
    <dgm:pt modelId="{6F026642-AD97-40A3-A17E-4E08DA4AE490}" type="pres">
      <dgm:prSet presAssocID="{786C908C-386E-4245-B4CA-91D2D8E8A2FA}" presName="spaceBetweenRectangles" presStyleCnt="0"/>
      <dgm:spPr/>
    </dgm:pt>
    <dgm:pt modelId="{6F44B415-4154-470F-9550-C23E8769E26F}" type="pres">
      <dgm:prSet presAssocID="{46A9569E-3A95-4859-B6FF-C908CAE9B81A}" presName="parentLin" presStyleCnt="0"/>
      <dgm:spPr/>
    </dgm:pt>
    <dgm:pt modelId="{1A6FD558-F6D1-4893-AF0F-1C2AF196F5BB}" type="pres">
      <dgm:prSet presAssocID="{46A9569E-3A95-4859-B6FF-C908CAE9B81A}" presName="parentLeftMargin" presStyleLbl="node1" presStyleIdx="3" presStyleCnt="5"/>
      <dgm:spPr/>
      <dgm:t>
        <a:bodyPr/>
        <a:lstStyle/>
        <a:p>
          <a:endParaRPr lang="es-MX"/>
        </a:p>
      </dgm:t>
    </dgm:pt>
    <dgm:pt modelId="{4BC43DFB-0A45-4E19-9C8B-CE0DCAD054C5}" type="pres">
      <dgm:prSet presAssocID="{46A9569E-3A95-4859-B6FF-C908CAE9B81A}" presName="parentText" presStyleLbl="node1" presStyleIdx="4" presStyleCnt="5" custScaleX="142857" custScaleY="362460" custLinFactNeighborX="8226" custLinFactNeighborY="3008">
        <dgm:presLayoutVars>
          <dgm:chMax val="0"/>
          <dgm:bulletEnabled val="1"/>
        </dgm:presLayoutVars>
      </dgm:prSet>
      <dgm:spPr/>
      <dgm:t>
        <a:bodyPr/>
        <a:lstStyle/>
        <a:p>
          <a:endParaRPr lang="es-MX"/>
        </a:p>
      </dgm:t>
    </dgm:pt>
    <dgm:pt modelId="{12887E26-B42E-4DAA-BC57-9B52C2B7C0F9}" type="pres">
      <dgm:prSet presAssocID="{46A9569E-3A95-4859-B6FF-C908CAE9B81A}" presName="negativeSpace" presStyleCnt="0"/>
      <dgm:spPr/>
    </dgm:pt>
    <dgm:pt modelId="{FD71C907-61D9-44EE-9AEE-97036FDFF963}" type="pres">
      <dgm:prSet presAssocID="{46A9569E-3A95-4859-B6FF-C908CAE9B81A}" presName="childText" presStyleLbl="conFgAcc1" presStyleIdx="4" presStyleCnt="5">
        <dgm:presLayoutVars>
          <dgm:bulletEnabled val="1"/>
        </dgm:presLayoutVars>
      </dgm:prSet>
      <dgm:spPr/>
    </dgm:pt>
  </dgm:ptLst>
  <dgm:cxnLst>
    <dgm:cxn modelId="{BD811A10-E4BF-460D-8A5B-7FAE3CF5D0C8}" type="presOf" srcId="{C5AD81D2-9D58-4951-A546-1ABD6CC6DAF1}" destId="{14F87E64-5FCF-45B4-BC4B-E01DD6C984B4}" srcOrd="0" destOrd="0" presId="urn:microsoft.com/office/officeart/2005/8/layout/list1"/>
    <dgm:cxn modelId="{4F54FDF3-F795-4356-A3FE-09A23FEA77B3}" type="presOf" srcId="{2B3FD751-A24D-4900-B6C3-CAA47B36BDAE}" destId="{BA2ABD5A-C557-4577-B18B-0FECEC23B9D2}" srcOrd="1" destOrd="0" presId="urn:microsoft.com/office/officeart/2005/8/layout/list1"/>
    <dgm:cxn modelId="{6568912A-53D3-46B0-92C5-A4429E3B2E6F}" type="presOf" srcId="{46A9569E-3A95-4859-B6FF-C908CAE9B81A}" destId="{4BC43DFB-0A45-4E19-9C8B-CE0DCAD054C5}" srcOrd="1" destOrd="0" presId="urn:microsoft.com/office/officeart/2005/8/layout/list1"/>
    <dgm:cxn modelId="{47A6CA8E-EFDA-466C-919C-D0F99D09988A}" type="presOf" srcId="{73C32A56-5C4E-48D0-ABEC-175A64A3B95A}" destId="{6C264A78-7920-4F85-9A98-6D9B5F8F95D9}" srcOrd="0" destOrd="0" presId="urn:microsoft.com/office/officeart/2005/8/layout/list1"/>
    <dgm:cxn modelId="{F08E2BF0-2139-427D-BC88-2F039B5589B2}" srcId="{C5AD81D2-9D58-4951-A546-1ABD6CC6DAF1}" destId="{941A57E2-E064-4C60-B470-2CEADFE1A91A}" srcOrd="2" destOrd="0" parTransId="{75D068CA-F623-4B0E-AF75-B2CA3FAF78BB}" sibTransId="{4D1CF86D-8CEE-440A-B058-E23AEBF76F2B}"/>
    <dgm:cxn modelId="{16FBD09C-D608-4937-84F5-572FAA268A31}" srcId="{C5AD81D2-9D58-4951-A546-1ABD6CC6DAF1}" destId="{2B3FD751-A24D-4900-B6C3-CAA47B36BDAE}" srcOrd="3" destOrd="0" parTransId="{317C479E-28F1-4586-A0AE-B6D9506B3F6C}" sibTransId="{786C908C-386E-4245-B4CA-91D2D8E8A2FA}"/>
    <dgm:cxn modelId="{623FEFA4-62F8-4E70-9DA5-B2ED60EB4BB6}" type="presOf" srcId="{73C32A56-5C4E-48D0-ABEC-175A64A3B95A}" destId="{A5EF26AF-26B6-4A0D-BCA1-7A4343649055}" srcOrd="1" destOrd="0" presId="urn:microsoft.com/office/officeart/2005/8/layout/list1"/>
    <dgm:cxn modelId="{3384D89B-B286-48D1-B7C5-9B2BD72110A9}" type="presOf" srcId="{2B3FD751-A24D-4900-B6C3-CAA47B36BDAE}" destId="{4AF596F6-42BF-41CF-8C2D-89CF7C2D9F5B}" srcOrd="0" destOrd="0" presId="urn:microsoft.com/office/officeart/2005/8/layout/list1"/>
    <dgm:cxn modelId="{40E433EB-E07C-4180-A213-6577F39D9D91}" type="presOf" srcId="{941A57E2-E064-4C60-B470-2CEADFE1A91A}" destId="{5AA1E4B6-BF17-455A-BC0E-10995EEFFCF2}" srcOrd="0" destOrd="0" presId="urn:microsoft.com/office/officeart/2005/8/layout/list1"/>
    <dgm:cxn modelId="{9A775BBE-8407-4122-93E2-B56CC925A932}" srcId="{C5AD81D2-9D58-4951-A546-1ABD6CC6DAF1}" destId="{46A9569E-3A95-4859-B6FF-C908CAE9B81A}" srcOrd="4" destOrd="0" parTransId="{45EB37BB-E47F-4CF2-A4A8-3B8C0F8544F8}" sibTransId="{FD0CD5FE-186A-4216-A5D0-F6E660D66A7C}"/>
    <dgm:cxn modelId="{7559190E-75D5-4D1C-9C59-10DAA40CCD51}" srcId="{C5AD81D2-9D58-4951-A546-1ABD6CC6DAF1}" destId="{73C32A56-5C4E-48D0-ABEC-175A64A3B95A}" srcOrd="1" destOrd="0" parTransId="{7652539F-4C0E-4A2A-9557-32116BC5F620}" sibTransId="{862F4D31-E19A-4F39-83EB-50204532D73D}"/>
    <dgm:cxn modelId="{FF9A954F-7679-48A0-BADE-E63C216A3A42}" type="presOf" srcId="{098EFEDA-7CFD-4670-B7F1-45633CC71786}" destId="{7AB295A9-E6AA-4270-ACBA-35834C429F5E}" srcOrd="0" destOrd="0" presId="urn:microsoft.com/office/officeart/2005/8/layout/list1"/>
    <dgm:cxn modelId="{72CBF94A-2339-4315-884E-D34D4580FBE0}" type="presOf" srcId="{46A9569E-3A95-4859-B6FF-C908CAE9B81A}" destId="{1A6FD558-F6D1-4893-AF0F-1C2AF196F5BB}" srcOrd="0" destOrd="0" presId="urn:microsoft.com/office/officeart/2005/8/layout/list1"/>
    <dgm:cxn modelId="{F54D3EE1-A6BC-4097-A2FA-380E8ABC0D2F}" type="presOf" srcId="{941A57E2-E064-4C60-B470-2CEADFE1A91A}" destId="{706ABB78-1837-4F06-8D59-FD96710F039A}" srcOrd="1" destOrd="0" presId="urn:microsoft.com/office/officeart/2005/8/layout/list1"/>
    <dgm:cxn modelId="{DF2BDC49-B6C9-41FF-83B0-D64A853969E3}" srcId="{C5AD81D2-9D58-4951-A546-1ABD6CC6DAF1}" destId="{098EFEDA-7CFD-4670-B7F1-45633CC71786}" srcOrd="0" destOrd="0" parTransId="{DABC7C9C-A087-403C-B9C0-4ED084E7906E}" sibTransId="{D2DA58E8-6941-4ECF-A5AD-900862B41E52}"/>
    <dgm:cxn modelId="{F07F68C8-68A7-4B3F-97BC-68D5F52D1528}" type="presOf" srcId="{098EFEDA-7CFD-4670-B7F1-45633CC71786}" destId="{59B8FE40-30F0-4668-AC12-76C8E7DFB0A1}" srcOrd="1" destOrd="0" presId="urn:microsoft.com/office/officeart/2005/8/layout/list1"/>
    <dgm:cxn modelId="{DEB4E0F1-5C8B-4E56-BC86-849EF8621B3D}" type="presParOf" srcId="{14F87E64-5FCF-45B4-BC4B-E01DD6C984B4}" destId="{2AF98C49-FC84-41D6-A209-D6A557605686}" srcOrd="0" destOrd="0" presId="urn:microsoft.com/office/officeart/2005/8/layout/list1"/>
    <dgm:cxn modelId="{B3BAD566-1E7B-4C32-AF41-E0E24CE9F140}" type="presParOf" srcId="{2AF98C49-FC84-41D6-A209-D6A557605686}" destId="{7AB295A9-E6AA-4270-ACBA-35834C429F5E}" srcOrd="0" destOrd="0" presId="urn:microsoft.com/office/officeart/2005/8/layout/list1"/>
    <dgm:cxn modelId="{F5A24050-470A-498A-A969-71786B039AC6}" type="presParOf" srcId="{2AF98C49-FC84-41D6-A209-D6A557605686}" destId="{59B8FE40-30F0-4668-AC12-76C8E7DFB0A1}" srcOrd="1" destOrd="0" presId="urn:microsoft.com/office/officeart/2005/8/layout/list1"/>
    <dgm:cxn modelId="{9C6E22DC-FA92-4F9E-8151-AAB4FCB59148}" type="presParOf" srcId="{14F87E64-5FCF-45B4-BC4B-E01DD6C984B4}" destId="{2BD19915-1EEE-4C0C-9506-4005FD43F34A}" srcOrd="1" destOrd="0" presId="urn:microsoft.com/office/officeart/2005/8/layout/list1"/>
    <dgm:cxn modelId="{78614350-578A-44CF-9C93-5809D9BE11C8}" type="presParOf" srcId="{14F87E64-5FCF-45B4-BC4B-E01DD6C984B4}" destId="{9A108925-E0FF-48DD-99A6-23AFA5E5D2FA}" srcOrd="2" destOrd="0" presId="urn:microsoft.com/office/officeart/2005/8/layout/list1"/>
    <dgm:cxn modelId="{418D9681-7267-4CFE-8A7A-6672D8846685}" type="presParOf" srcId="{14F87E64-5FCF-45B4-BC4B-E01DD6C984B4}" destId="{B48C0E79-0482-4EC1-B106-0CB6EF1F8245}" srcOrd="3" destOrd="0" presId="urn:microsoft.com/office/officeart/2005/8/layout/list1"/>
    <dgm:cxn modelId="{E4F7FA4A-9577-434E-8E10-9E1200BE39D8}" type="presParOf" srcId="{14F87E64-5FCF-45B4-BC4B-E01DD6C984B4}" destId="{CBEAA0A2-F39F-495F-BD93-789FAEB5B1B2}" srcOrd="4" destOrd="0" presId="urn:microsoft.com/office/officeart/2005/8/layout/list1"/>
    <dgm:cxn modelId="{ECF7936B-D0D6-4A17-8056-EFB68FDFBED1}" type="presParOf" srcId="{CBEAA0A2-F39F-495F-BD93-789FAEB5B1B2}" destId="{6C264A78-7920-4F85-9A98-6D9B5F8F95D9}" srcOrd="0" destOrd="0" presId="urn:microsoft.com/office/officeart/2005/8/layout/list1"/>
    <dgm:cxn modelId="{9AF06381-8783-4AE2-8295-A595081898BE}" type="presParOf" srcId="{CBEAA0A2-F39F-495F-BD93-789FAEB5B1B2}" destId="{A5EF26AF-26B6-4A0D-BCA1-7A4343649055}" srcOrd="1" destOrd="0" presId="urn:microsoft.com/office/officeart/2005/8/layout/list1"/>
    <dgm:cxn modelId="{177F40D0-64E7-48C4-8024-44B261B5431D}" type="presParOf" srcId="{14F87E64-5FCF-45B4-BC4B-E01DD6C984B4}" destId="{6AA1D2FE-CD2E-49ED-A0D1-47A29D11AF5A}" srcOrd="5" destOrd="0" presId="urn:microsoft.com/office/officeart/2005/8/layout/list1"/>
    <dgm:cxn modelId="{84F04433-63EB-4DC7-9374-6153CB1B5C28}" type="presParOf" srcId="{14F87E64-5FCF-45B4-BC4B-E01DD6C984B4}" destId="{AC94D90D-3E95-452B-A7C5-59332B909345}" srcOrd="6" destOrd="0" presId="urn:microsoft.com/office/officeart/2005/8/layout/list1"/>
    <dgm:cxn modelId="{E751AC14-4C50-4767-B8E9-3E08AFBA8E85}" type="presParOf" srcId="{14F87E64-5FCF-45B4-BC4B-E01DD6C984B4}" destId="{30DEA832-9DFB-4982-87C4-5A354E6A9602}" srcOrd="7" destOrd="0" presId="urn:microsoft.com/office/officeart/2005/8/layout/list1"/>
    <dgm:cxn modelId="{1951AC34-24F6-4C08-98B1-19B020D8C2E2}" type="presParOf" srcId="{14F87E64-5FCF-45B4-BC4B-E01DD6C984B4}" destId="{50388BD9-EBEF-4BEE-BE69-70CBD4CD6220}" srcOrd="8" destOrd="0" presId="urn:microsoft.com/office/officeart/2005/8/layout/list1"/>
    <dgm:cxn modelId="{9E62FC90-865E-4C9A-AF75-D7D7E1BF2E58}" type="presParOf" srcId="{50388BD9-EBEF-4BEE-BE69-70CBD4CD6220}" destId="{5AA1E4B6-BF17-455A-BC0E-10995EEFFCF2}" srcOrd="0" destOrd="0" presId="urn:microsoft.com/office/officeart/2005/8/layout/list1"/>
    <dgm:cxn modelId="{AC556A9E-55EC-4AA2-B099-1C5C151D79FC}" type="presParOf" srcId="{50388BD9-EBEF-4BEE-BE69-70CBD4CD6220}" destId="{706ABB78-1837-4F06-8D59-FD96710F039A}" srcOrd="1" destOrd="0" presId="urn:microsoft.com/office/officeart/2005/8/layout/list1"/>
    <dgm:cxn modelId="{3D2FD144-8A3F-43DA-B419-893CEF02A4E0}" type="presParOf" srcId="{14F87E64-5FCF-45B4-BC4B-E01DD6C984B4}" destId="{8197420E-B902-4FD1-A85A-6BDC5DE8CEDB}" srcOrd="9" destOrd="0" presId="urn:microsoft.com/office/officeart/2005/8/layout/list1"/>
    <dgm:cxn modelId="{1A4E62CD-FE08-4690-9315-FA1A24B8F98A}" type="presParOf" srcId="{14F87E64-5FCF-45B4-BC4B-E01DD6C984B4}" destId="{B1437842-25DB-4F6B-810F-673024BCB019}" srcOrd="10" destOrd="0" presId="urn:microsoft.com/office/officeart/2005/8/layout/list1"/>
    <dgm:cxn modelId="{309617FF-AD3B-427F-BA5E-8C95AC2E6A4D}" type="presParOf" srcId="{14F87E64-5FCF-45B4-BC4B-E01DD6C984B4}" destId="{E360B21A-C3E9-4E88-AC72-26566E4FA45F}" srcOrd="11" destOrd="0" presId="urn:microsoft.com/office/officeart/2005/8/layout/list1"/>
    <dgm:cxn modelId="{4927AA70-055D-44C5-A148-9144A90B69C1}" type="presParOf" srcId="{14F87E64-5FCF-45B4-BC4B-E01DD6C984B4}" destId="{DE0D6133-FB3C-4EFF-A6CA-988672D61B01}" srcOrd="12" destOrd="0" presId="urn:microsoft.com/office/officeart/2005/8/layout/list1"/>
    <dgm:cxn modelId="{24C57EF7-FA78-48E2-AE6F-09A74ABF7494}" type="presParOf" srcId="{DE0D6133-FB3C-4EFF-A6CA-988672D61B01}" destId="{4AF596F6-42BF-41CF-8C2D-89CF7C2D9F5B}" srcOrd="0" destOrd="0" presId="urn:microsoft.com/office/officeart/2005/8/layout/list1"/>
    <dgm:cxn modelId="{6707AB8B-41B0-4042-8F49-E86E771AD701}" type="presParOf" srcId="{DE0D6133-FB3C-4EFF-A6CA-988672D61B01}" destId="{BA2ABD5A-C557-4577-B18B-0FECEC23B9D2}" srcOrd="1" destOrd="0" presId="urn:microsoft.com/office/officeart/2005/8/layout/list1"/>
    <dgm:cxn modelId="{6F9F60F5-2BAC-41EC-9DFF-324C106489D5}" type="presParOf" srcId="{14F87E64-5FCF-45B4-BC4B-E01DD6C984B4}" destId="{EA6AEC8A-73B0-4F0E-9ADB-3CCD298C9761}" srcOrd="13" destOrd="0" presId="urn:microsoft.com/office/officeart/2005/8/layout/list1"/>
    <dgm:cxn modelId="{5C7E773F-7B02-4FE2-808E-A419C49D60C9}" type="presParOf" srcId="{14F87E64-5FCF-45B4-BC4B-E01DD6C984B4}" destId="{AAC8C9D9-59BD-48AE-813A-2045A04EDC78}" srcOrd="14" destOrd="0" presId="urn:microsoft.com/office/officeart/2005/8/layout/list1"/>
    <dgm:cxn modelId="{9391D635-D7EC-4016-AD91-0A79D641DF79}" type="presParOf" srcId="{14F87E64-5FCF-45B4-BC4B-E01DD6C984B4}" destId="{6F026642-AD97-40A3-A17E-4E08DA4AE490}" srcOrd="15" destOrd="0" presId="urn:microsoft.com/office/officeart/2005/8/layout/list1"/>
    <dgm:cxn modelId="{171DF09E-75A5-41B2-A322-D55DEC3E4FC9}" type="presParOf" srcId="{14F87E64-5FCF-45B4-BC4B-E01DD6C984B4}" destId="{6F44B415-4154-470F-9550-C23E8769E26F}" srcOrd="16" destOrd="0" presId="urn:microsoft.com/office/officeart/2005/8/layout/list1"/>
    <dgm:cxn modelId="{220F3006-72A1-41C7-8D5B-A89CC319D53D}" type="presParOf" srcId="{6F44B415-4154-470F-9550-C23E8769E26F}" destId="{1A6FD558-F6D1-4893-AF0F-1C2AF196F5BB}" srcOrd="0" destOrd="0" presId="urn:microsoft.com/office/officeart/2005/8/layout/list1"/>
    <dgm:cxn modelId="{A30A3B6D-C200-4E41-89F9-A791BF28CC52}" type="presParOf" srcId="{6F44B415-4154-470F-9550-C23E8769E26F}" destId="{4BC43DFB-0A45-4E19-9C8B-CE0DCAD054C5}" srcOrd="1" destOrd="0" presId="urn:microsoft.com/office/officeart/2005/8/layout/list1"/>
    <dgm:cxn modelId="{AAF0A0AE-EF4A-4AA3-A587-AC85919B690D}" type="presParOf" srcId="{14F87E64-5FCF-45B4-BC4B-E01DD6C984B4}" destId="{12887E26-B42E-4DAA-BC57-9B52C2B7C0F9}" srcOrd="17" destOrd="0" presId="urn:microsoft.com/office/officeart/2005/8/layout/list1"/>
    <dgm:cxn modelId="{6904C6B2-CE4B-4421-A664-3FE6ED96327B}" type="presParOf" srcId="{14F87E64-5FCF-45B4-BC4B-E01DD6C984B4}" destId="{FD71C907-61D9-44EE-9AEE-97036FDFF963}"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3F2B9C-76DD-47EA-BC33-63860CF53F8A}" type="doc">
      <dgm:prSet loTypeId="urn:microsoft.com/office/officeart/2005/8/layout/arrow2" loCatId="process" qsTypeId="urn:microsoft.com/office/officeart/2005/8/quickstyle/simple1" qsCatId="simple" csTypeId="urn:microsoft.com/office/officeart/2005/8/colors/accent1_2" csCatId="accent1" phldr="1"/>
      <dgm:spPr/>
    </dgm:pt>
    <dgm:pt modelId="{036C4301-E10A-4943-95AD-8FA49FFFDF8D}">
      <dgm:prSet phldrT="[Texto]" custT="1"/>
      <dgm:spPr/>
      <dgm:t>
        <a:bodyPr/>
        <a:lstStyle/>
        <a:p>
          <a:pPr algn="just"/>
          <a:r>
            <a:rPr lang="es-MX" sz="2200" b="1" dirty="0" smtClean="0">
              <a:solidFill>
                <a:schemeClr val="tx1"/>
              </a:solidFill>
            </a:rPr>
            <a:t>Usa herramientas digitales (objetos de aprendizaje, herramientas de colaboración y educación en línea, software libre para la educación, herramientas para la gestión de contenidos en la web, entre otras), en las que identifica el potencial educativo para su uso.</a:t>
          </a:r>
          <a:endParaRPr lang="es-MX" sz="2200" b="1" dirty="0">
            <a:solidFill>
              <a:schemeClr val="tx1"/>
            </a:solidFill>
          </a:endParaRPr>
        </a:p>
      </dgm:t>
    </dgm:pt>
    <dgm:pt modelId="{466AA0B2-4095-4DFC-8321-487C92D0C19F}" type="parTrans" cxnId="{9AB0E657-EC32-423D-AF6C-EB6E55D90C50}">
      <dgm:prSet/>
      <dgm:spPr/>
      <dgm:t>
        <a:bodyPr/>
        <a:lstStyle/>
        <a:p>
          <a:endParaRPr lang="es-MX"/>
        </a:p>
      </dgm:t>
    </dgm:pt>
    <dgm:pt modelId="{382CF81E-221B-44B1-A620-CDA559E62CB2}" type="sibTrans" cxnId="{9AB0E657-EC32-423D-AF6C-EB6E55D90C50}">
      <dgm:prSet/>
      <dgm:spPr/>
      <dgm:t>
        <a:bodyPr/>
        <a:lstStyle/>
        <a:p>
          <a:endParaRPr lang="es-MX"/>
        </a:p>
      </dgm:t>
    </dgm:pt>
    <dgm:pt modelId="{890A7751-FCF5-47A2-BC6B-1C6DCE52B27D}">
      <dgm:prSet phldrT="[Texto]" custT="1"/>
      <dgm:spPr/>
      <dgm:t>
        <a:bodyPr/>
        <a:lstStyle/>
        <a:p>
          <a:pPr algn="just"/>
          <a:r>
            <a:rPr lang="es-MX" sz="2200" b="1" dirty="0" smtClean="0">
              <a:solidFill>
                <a:schemeClr val="tx1"/>
              </a:solidFill>
            </a:rPr>
            <a:t>Planea el uso de las herramientas acordes a los ambientes educativos, y evalúa el impacto que tienen en el aprendizaje de los estudiantes.</a:t>
          </a:r>
          <a:endParaRPr lang="es-MX" sz="2200" b="1" dirty="0">
            <a:solidFill>
              <a:schemeClr val="tx1"/>
            </a:solidFill>
          </a:endParaRPr>
        </a:p>
      </dgm:t>
    </dgm:pt>
    <dgm:pt modelId="{5A598E24-95BA-4C54-A5F0-AB765F866064}" type="parTrans" cxnId="{DBFAC19A-FA6F-47AA-B011-E6D6549F865B}">
      <dgm:prSet/>
      <dgm:spPr/>
      <dgm:t>
        <a:bodyPr/>
        <a:lstStyle/>
        <a:p>
          <a:endParaRPr lang="es-MX"/>
        </a:p>
      </dgm:t>
    </dgm:pt>
    <dgm:pt modelId="{51BE1B36-6D66-481E-9D8F-F21567591EF1}" type="sibTrans" cxnId="{DBFAC19A-FA6F-47AA-B011-E6D6549F865B}">
      <dgm:prSet/>
      <dgm:spPr/>
      <dgm:t>
        <a:bodyPr/>
        <a:lstStyle/>
        <a:p>
          <a:endParaRPr lang="es-MX"/>
        </a:p>
      </dgm:t>
    </dgm:pt>
    <dgm:pt modelId="{7E26A903-1E24-4C67-B7B3-6ACE28FB0CD9}">
      <dgm:prSet phldrT="[Texto]" custT="1"/>
      <dgm:spPr/>
      <dgm:t>
        <a:bodyPr/>
        <a:lstStyle/>
        <a:p>
          <a:pPr algn="just"/>
          <a:r>
            <a:rPr lang="es-MX" sz="2200" b="1" dirty="0" smtClean="0">
              <a:solidFill>
                <a:schemeClr val="tx1"/>
              </a:solidFill>
            </a:rPr>
            <a:t>Crea, revisa y utiliza comunidades virtuales educativas asumiendo diferentes roles (docente, estudiante, administrador), con un comportamiento ético dentro de la misma. Utiliza las aplicaciones propias de la plataforma que considere adecuadas para el desarrollo de una asignatura.</a:t>
          </a:r>
          <a:endParaRPr lang="es-MX" sz="2200" b="1" dirty="0">
            <a:solidFill>
              <a:schemeClr val="tx1"/>
            </a:solidFill>
          </a:endParaRPr>
        </a:p>
      </dgm:t>
    </dgm:pt>
    <dgm:pt modelId="{F8D5CB24-75CB-4D4E-A22D-747FA0C378B9}" type="parTrans" cxnId="{9F7EF88A-9D7C-458B-B131-FEE1F92DB7FC}">
      <dgm:prSet/>
      <dgm:spPr/>
      <dgm:t>
        <a:bodyPr/>
        <a:lstStyle/>
        <a:p>
          <a:endParaRPr lang="es-MX"/>
        </a:p>
      </dgm:t>
    </dgm:pt>
    <dgm:pt modelId="{D3DC9060-56F0-40E3-8BE2-EB42EC925D3E}" type="sibTrans" cxnId="{9F7EF88A-9D7C-458B-B131-FEE1F92DB7FC}">
      <dgm:prSet/>
      <dgm:spPr/>
      <dgm:t>
        <a:bodyPr/>
        <a:lstStyle/>
        <a:p>
          <a:endParaRPr lang="es-MX"/>
        </a:p>
      </dgm:t>
    </dgm:pt>
    <dgm:pt modelId="{517D14FA-83BA-4B3B-A471-7EC7E3F294D7}" type="pres">
      <dgm:prSet presAssocID="{203F2B9C-76DD-47EA-BC33-63860CF53F8A}" presName="arrowDiagram" presStyleCnt="0">
        <dgm:presLayoutVars>
          <dgm:chMax val="5"/>
          <dgm:dir/>
          <dgm:resizeHandles val="exact"/>
        </dgm:presLayoutVars>
      </dgm:prSet>
      <dgm:spPr/>
    </dgm:pt>
    <dgm:pt modelId="{921E499A-6319-4200-AF26-00158AA8DFE2}" type="pres">
      <dgm:prSet presAssocID="{203F2B9C-76DD-47EA-BC33-63860CF53F8A}" presName="arrow" presStyleLbl="bgShp" presStyleIdx="0" presStyleCnt="1" custLinFactNeighborX="-11504" custLinFactNeighborY="-10985"/>
      <dgm:spPr/>
    </dgm:pt>
    <dgm:pt modelId="{92E1835A-E006-4CDE-8816-C28F77A88E60}" type="pres">
      <dgm:prSet presAssocID="{203F2B9C-76DD-47EA-BC33-63860CF53F8A}" presName="arrowDiagram3" presStyleCnt="0"/>
      <dgm:spPr/>
    </dgm:pt>
    <dgm:pt modelId="{D123D3AC-DEC3-4698-B91A-83B5279A3D65}" type="pres">
      <dgm:prSet presAssocID="{036C4301-E10A-4943-95AD-8FA49FFFDF8D}" presName="bullet3a" presStyleLbl="node1" presStyleIdx="0" presStyleCnt="3"/>
      <dgm:spPr/>
    </dgm:pt>
    <dgm:pt modelId="{92F373C4-03E5-40B1-8667-2D8C7644BBBF}" type="pres">
      <dgm:prSet presAssocID="{036C4301-E10A-4943-95AD-8FA49FFFDF8D}" presName="textBox3a" presStyleLbl="revTx" presStyleIdx="0" presStyleCnt="3" custScaleX="368315" custScaleY="59002" custLinFactX="7003" custLinFactNeighborX="100000" custLinFactNeighborY="-3849">
        <dgm:presLayoutVars>
          <dgm:bulletEnabled val="1"/>
        </dgm:presLayoutVars>
      </dgm:prSet>
      <dgm:spPr/>
      <dgm:t>
        <a:bodyPr/>
        <a:lstStyle/>
        <a:p>
          <a:endParaRPr lang="es-MX"/>
        </a:p>
      </dgm:t>
    </dgm:pt>
    <dgm:pt modelId="{E5DE534E-3512-45A6-829B-E171A0C2E81F}" type="pres">
      <dgm:prSet presAssocID="{890A7751-FCF5-47A2-BC6B-1C6DCE52B27D}" presName="bullet3b" presStyleLbl="node1" presStyleIdx="1" presStyleCnt="3"/>
      <dgm:spPr/>
    </dgm:pt>
    <dgm:pt modelId="{E9547623-B0FC-48BA-80D2-CD82E35C4169}" type="pres">
      <dgm:prSet presAssocID="{890A7751-FCF5-47A2-BC6B-1C6DCE52B27D}" presName="textBox3b" presStyleLbl="revTx" presStyleIdx="1" presStyleCnt="3" custScaleX="346984" custScaleY="49573" custLinFactNeighborX="-22161" custLinFactNeighborY="-21978">
        <dgm:presLayoutVars>
          <dgm:bulletEnabled val="1"/>
        </dgm:presLayoutVars>
      </dgm:prSet>
      <dgm:spPr/>
      <dgm:t>
        <a:bodyPr/>
        <a:lstStyle/>
        <a:p>
          <a:endParaRPr lang="es-MX"/>
        </a:p>
      </dgm:t>
    </dgm:pt>
    <dgm:pt modelId="{AA894144-CD7F-41B8-A57E-C1062B06D999}" type="pres">
      <dgm:prSet presAssocID="{7E26A903-1E24-4C67-B7B3-6ACE28FB0CD9}" presName="bullet3c" presStyleLbl="node1" presStyleIdx="2" presStyleCnt="3"/>
      <dgm:spPr/>
    </dgm:pt>
    <dgm:pt modelId="{F95C4A0C-E42C-4711-89FD-3AC9C55A9E13}" type="pres">
      <dgm:prSet presAssocID="{7E26A903-1E24-4C67-B7B3-6ACE28FB0CD9}" presName="textBox3c" presStyleLbl="revTx" presStyleIdx="2" presStyleCnt="3" custScaleX="380286" custScaleY="50324" custLinFactX="-24260" custLinFactNeighborX="-100000" custLinFactNeighborY="-68839">
        <dgm:presLayoutVars>
          <dgm:bulletEnabled val="1"/>
        </dgm:presLayoutVars>
      </dgm:prSet>
      <dgm:spPr/>
      <dgm:t>
        <a:bodyPr/>
        <a:lstStyle/>
        <a:p>
          <a:endParaRPr lang="es-MX"/>
        </a:p>
      </dgm:t>
    </dgm:pt>
  </dgm:ptLst>
  <dgm:cxnLst>
    <dgm:cxn modelId="{C7C9D716-792C-4604-B7C1-FF054D7886BB}" type="presOf" srcId="{890A7751-FCF5-47A2-BC6B-1C6DCE52B27D}" destId="{E9547623-B0FC-48BA-80D2-CD82E35C4169}" srcOrd="0" destOrd="0" presId="urn:microsoft.com/office/officeart/2005/8/layout/arrow2"/>
    <dgm:cxn modelId="{D923ED5F-1860-43B1-B984-3C8EFBDC1C54}" type="presOf" srcId="{036C4301-E10A-4943-95AD-8FA49FFFDF8D}" destId="{92F373C4-03E5-40B1-8667-2D8C7644BBBF}" srcOrd="0" destOrd="0" presId="urn:microsoft.com/office/officeart/2005/8/layout/arrow2"/>
    <dgm:cxn modelId="{9AB0E657-EC32-423D-AF6C-EB6E55D90C50}" srcId="{203F2B9C-76DD-47EA-BC33-63860CF53F8A}" destId="{036C4301-E10A-4943-95AD-8FA49FFFDF8D}" srcOrd="0" destOrd="0" parTransId="{466AA0B2-4095-4DFC-8321-487C92D0C19F}" sibTransId="{382CF81E-221B-44B1-A620-CDA559E62CB2}"/>
    <dgm:cxn modelId="{9F7EF88A-9D7C-458B-B131-FEE1F92DB7FC}" srcId="{203F2B9C-76DD-47EA-BC33-63860CF53F8A}" destId="{7E26A903-1E24-4C67-B7B3-6ACE28FB0CD9}" srcOrd="2" destOrd="0" parTransId="{F8D5CB24-75CB-4D4E-A22D-747FA0C378B9}" sibTransId="{D3DC9060-56F0-40E3-8BE2-EB42EC925D3E}"/>
    <dgm:cxn modelId="{FFA07B54-2D97-4BFF-862E-E80BB85DE8CA}" type="presOf" srcId="{7E26A903-1E24-4C67-B7B3-6ACE28FB0CD9}" destId="{F95C4A0C-E42C-4711-89FD-3AC9C55A9E13}" srcOrd="0" destOrd="0" presId="urn:microsoft.com/office/officeart/2005/8/layout/arrow2"/>
    <dgm:cxn modelId="{DBFAC19A-FA6F-47AA-B011-E6D6549F865B}" srcId="{203F2B9C-76DD-47EA-BC33-63860CF53F8A}" destId="{890A7751-FCF5-47A2-BC6B-1C6DCE52B27D}" srcOrd="1" destOrd="0" parTransId="{5A598E24-95BA-4C54-A5F0-AB765F866064}" sibTransId="{51BE1B36-6D66-481E-9D8F-F21567591EF1}"/>
    <dgm:cxn modelId="{97542943-A261-4A00-8D3B-F2DF105B5A02}" type="presOf" srcId="{203F2B9C-76DD-47EA-BC33-63860CF53F8A}" destId="{517D14FA-83BA-4B3B-A471-7EC7E3F294D7}" srcOrd="0" destOrd="0" presId="urn:microsoft.com/office/officeart/2005/8/layout/arrow2"/>
    <dgm:cxn modelId="{A2C5A88F-58C5-4A54-9EA6-FBA93378E4B9}" type="presParOf" srcId="{517D14FA-83BA-4B3B-A471-7EC7E3F294D7}" destId="{921E499A-6319-4200-AF26-00158AA8DFE2}" srcOrd="0" destOrd="0" presId="urn:microsoft.com/office/officeart/2005/8/layout/arrow2"/>
    <dgm:cxn modelId="{AAEAE7AA-53C5-4B4E-AE4D-7719424487C1}" type="presParOf" srcId="{517D14FA-83BA-4B3B-A471-7EC7E3F294D7}" destId="{92E1835A-E006-4CDE-8816-C28F77A88E60}" srcOrd="1" destOrd="0" presId="urn:microsoft.com/office/officeart/2005/8/layout/arrow2"/>
    <dgm:cxn modelId="{A65E9BB3-393C-4C98-921F-EABA55BD2EA7}" type="presParOf" srcId="{92E1835A-E006-4CDE-8816-C28F77A88E60}" destId="{D123D3AC-DEC3-4698-B91A-83B5279A3D65}" srcOrd="0" destOrd="0" presId="urn:microsoft.com/office/officeart/2005/8/layout/arrow2"/>
    <dgm:cxn modelId="{9AFB788E-DB7E-41D2-BDF8-16B45163D1AE}" type="presParOf" srcId="{92E1835A-E006-4CDE-8816-C28F77A88E60}" destId="{92F373C4-03E5-40B1-8667-2D8C7644BBBF}" srcOrd="1" destOrd="0" presId="urn:microsoft.com/office/officeart/2005/8/layout/arrow2"/>
    <dgm:cxn modelId="{39BE74F2-A270-47CC-9520-120EF59AA501}" type="presParOf" srcId="{92E1835A-E006-4CDE-8816-C28F77A88E60}" destId="{E5DE534E-3512-45A6-829B-E171A0C2E81F}" srcOrd="2" destOrd="0" presId="urn:microsoft.com/office/officeart/2005/8/layout/arrow2"/>
    <dgm:cxn modelId="{C94C5AE7-D6EC-452B-AAA2-AA77AF6D527E}" type="presParOf" srcId="{92E1835A-E006-4CDE-8816-C28F77A88E60}" destId="{E9547623-B0FC-48BA-80D2-CD82E35C4169}" srcOrd="3" destOrd="0" presId="urn:microsoft.com/office/officeart/2005/8/layout/arrow2"/>
    <dgm:cxn modelId="{EF4BEF27-7318-493B-B8D5-6B1ABF88D17F}" type="presParOf" srcId="{92E1835A-E006-4CDE-8816-C28F77A88E60}" destId="{AA894144-CD7F-41B8-A57E-C1062B06D999}" srcOrd="4" destOrd="0" presId="urn:microsoft.com/office/officeart/2005/8/layout/arrow2"/>
    <dgm:cxn modelId="{AE4AE06C-7671-4D5F-971F-1B7EA4A0F336}" type="presParOf" srcId="{92E1835A-E006-4CDE-8816-C28F77A88E60}" destId="{F95C4A0C-E42C-4711-89FD-3AC9C55A9E13}"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51DCB0-B420-42C0-B22F-3B00241A3812}" type="doc">
      <dgm:prSet loTypeId="urn:microsoft.com/office/officeart/2005/8/layout/radial1" loCatId="relationship" qsTypeId="urn:microsoft.com/office/officeart/2005/8/quickstyle/simple5" qsCatId="simple" csTypeId="urn:microsoft.com/office/officeart/2005/8/colors/colorful4" csCatId="colorful" phldr="1"/>
      <dgm:spPr/>
      <dgm:t>
        <a:bodyPr/>
        <a:lstStyle/>
        <a:p>
          <a:endParaRPr lang="es-MX"/>
        </a:p>
      </dgm:t>
    </dgm:pt>
    <dgm:pt modelId="{82CEC40B-3A11-42A5-947F-3E02474E70E9}">
      <dgm:prSet phldrT="[Texto]" custT="1"/>
      <dgm:spPr/>
      <dgm:t>
        <a:bodyPr/>
        <a:lstStyle/>
        <a:p>
          <a:pPr algn="ctr"/>
          <a:r>
            <a:rPr lang="es-MX" sz="2400" b="1" i="1" dirty="0" smtClean="0"/>
            <a:t>La tecnología informática aplicada en los centros escolares</a:t>
          </a:r>
          <a:endParaRPr lang="es-MX" sz="2400" dirty="0"/>
        </a:p>
      </dgm:t>
    </dgm:pt>
    <dgm:pt modelId="{A546505E-4EDF-425A-816F-5CCD560AC020}" type="parTrans" cxnId="{53855742-214E-46BE-9237-C16CC60523AA}">
      <dgm:prSet/>
      <dgm:spPr/>
      <dgm:t>
        <a:bodyPr/>
        <a:lstStyle/>
        <a:p>
          <a:endParaRPr lang="es-MX"/>
        </a:p>
      </dgm:t>
    </dgm:pt>
    <dgm:pt modelId="{A3FF97D4-516C-4AA3-AB99-722F80E5B320}" type="sibTrans" cxnId="{53855742-214E-46BE-9237-C16CC60523AA}">
      <dgm:prSet/>
      <dgm:spPr/>
      <dgm:t>
        <a:bodyPr/>
        <a:lstStyle/>
        <a:p>
          <a:endParaRPr lang="es-MX"/>
        </a:p>
      </dgm:t>
    </dgm:pt>
    <dgm:pt modelId="{5C10DC5B-F229-42E1-88A6-2CDC3868B7A1}">
      <dgm:prSet phldrT="[Texto]" custT="1"/>
      <dgm:spPr/>
      <dgm:t>
        <a:bodyPr/>
        <a:lstStyle/>
        <a:p>
          <a:pPr algn="ctr"/>
          <a:r>
            <a:rPr lang="es-MX" sz="2000" b="1" dirty="0" smtClean="0"/>
            <a:t>Unidad 1</a:t>
          </a:r>
        </a:p>
        <a:p>
          <a:pPr algn="ctr"/>
          <a:r>
            <a:rPr lang="es-MX" sz="2000" b="1" dirty="0" smtClean="0"/>
            <a:t>Las herramientas digitales para la educación</a:t>
          </a:r>
          <a:endParaRPr lang="es-MX" sz="2000" dirty="0"/>
        </a:p>
      </dgm:t>
    </dgm:pt>
    <dgm:pt modelId="{8DDAE370-0190-4F97-95E5-FD795E019EBB}" type="parTrans" cxnId="{29D67AC8-38E7-4AC2-B82E-C949F103B94A}">
      <dgm:prSet/>
      <dgm:spPr/>
      <dgm:t>
        <a:bodyPr/>
        <a:lstStyle/>
        <a:p>
          <a:endParaRPr lang="es-MX"/>
        </a:p>
      </dgm:t>
    </dgm:pt>
    <dgm:pt modelId="{5677061F-F31A-4C3C-BE91-472E9645F633}" type="sibTrans" cxnId="{29D67AC8-38E7-4AC2-B82E-C949F103B94A}">
      <dgm:prSet/>
      <dgm:spPr/>
      <dgm:t>
        <a:bodyPr/>
        <a:lstStyle/>
        <a:p>
          <a:endParaRPr lang="es-MX"/>
        </a:p>
      </dgm:t>
    </dgm:pt>
    <dgm:pt modelId="{4FC4239C-14B1-4616-A6AC-BBDF3A1153C7}">
      <dgm:prSet phldrT="[Texto]" custT="1"/>
      <dgm:spPr/>
      <dgm:t>
        <a:bodyPr/>
        <a:lstStyle/>
        <a:p>
          <a:pPr algn="ctr"/>
          <a:r>
            <a:rPr lang="es-MX" sz="2000" b="1" dirty="0" smtClean="0"/>
            <a:t>Unidad 3</a:t>
          </a:r>
        </a:p>
        <a:p>
          <a:pPr algn="ctr"/>
          <a:r>
            <a:rPr lang="es-MX" sz="2000" b="1" dirty="0" smtClean="0"/>
            <a:t>Comunidades virtuales de aprendizaje</a:t>
          </a:r>
          <a:endParaRPr lang="es-MX" sz="2000" dirty="0"/>
        </a:p>
      </dgm:t>
    </dgm:pt>
    <dgm:pt modelId="{F18BA3D8-7B8D-4CAD-AC1B-3A06EB490370}" type="parTrans" cxnId="{ED44D3F5-C8D0-4058-BD62-0947132F7857}">
      <dgm:prSet/>
      <dgm:spPr/>
      <dgm:t>
        <a:bodyPr/>
        <a:lstStyle/>
        <a:p>
          <a:endParaRPr lang="es-MX"/>
        </a:p>
      </dgm:t>
    </dgm:pt>
    <dgm:pt modelId="{455FF2C9-2378-455E-AF0D-1E1C14F6168D}" type="sibTrans" cxnId="{ED44D3F5-C8D0-4058-BD62-0947132F7857}">
      <dgm:prSet/>
      <dgm:spPr/>
      <dgm:t>
        <a:bodyPr/>
        <a:lstStyle/>
        <a:p>
          <a:endParaRPr lang="es-MX"/>
        </a:p>
      </dgm:t>
    </dgm:pt>
    <dgm:pt modelId="{52AE17B2-0F30-40E4-9982-11E574095EE5}">
      <dgm:prSet phldrT="[Texto]" custT="1"/>
      <dgm:spPr/>
      <dgm:t>
        <a:bodyPr/>
        <a:lstStyle/>
        <a:p>
          <a:pPr algn="ctr"/>
          <a:r>
            <a:rPr lang="es-MX" sz="2000" b="1" dirty="0" smtClean="0"/>
            <a:t>Unidad 2</a:t>
          </a:r>
        </a:p>
        <a:p>
          <a:pPr algn="ctr"/>
          <a:r>
            <a:rPr lang="es-MX" sz="2000" b="1" dirty="0" smtClean="0"/>
            <a:t>Ambientes educativos</a:t>
          </a:r>
          <a:endParaRPr lang="es-MX" sz="2000" dirty="0"/>
        </a:p>
      </dgm:t>
    </dgm:pt>
    <dgm:pt modelId="{C132E2E4-822D-4081-9802-B132555FEFDA}" type="parTrans" cxnId="{ECA5FC06-5249-4F2F-B9BA-18623341C02E}">
      <dgm:prSet/>
      <dgm:spPr/>
      <dgm:t>
        <a:bodyPr/>
        <a:lstStyle/>
        <a:p>
          <a:endParaRPr lang="es-MX"/>
        </a:p>
      </dgm:t>
    </dgm:pt>
    <dgm:pt modelId="{8ED297BA-5FA3-4E7B-90AB-F0CC2CB30A40}" type="sibTrans" cxnId="{ECA5FC06-5249-4F2F-B9BA-18623341C02E}">
      <dgm:prSet/>
      <dgm:spPr/>
      <dgm:t>
        <a:bodyPr/>
        <a:lstStyle/>
        <a:p>
          <a:endParaRPr lang="es-MX"/>
        </a:p>
      </dgm:t>
    </dgm:pt>
    <dgm:pt modelId="{5DB8565B-A6D2-47B9-B026-5A893ECEC08D}" type="pres">
      <dgm:prSet presAssocID="{1951DCB0-B420-42C0-B22F-3B00241A3812}" presName="cycle" presStyleCnt="0">
        <dgm:presLayoutVars>
          <dgm:chMax val="1"/>
          <dgm:dir/>
          <dgm:animLvl val="ctr"/>
          <dgm:resizeHandles val="exact"/>
        </dgm:presLayoutVars>
      </dgm:prSet>
      <dgm:spPr/>
      <dgm:t>
        <a:bodyPr/>
        <a:lstStyle/>
        <a:p>
          <a:endParaRPr lang="es-MX"/>
        </a:p>
      </dgm:t>
    </dgm:pt>
    <dgm:pt modelId="{579AED20-4B9B-4995-BD06-E903E0FE874C}" type="pres">
      <dgm:prSet presAssocID="{82CEC40B-3A11-42A5-947F-3E02474E70E9}" presName="centerShape" presStyleLbl="node0" presStyleIdx="0" presStyleCnt="1" custScaleX="130732" custScaleY="114225"/>
      <dgm:spPr/>
      <dgm:t>
        <a:bodyPr/>
        <a:lstStyle/>
        <a:p>
          <a:endParaRPr lang="es-MX"/>
        </a:p>
      </dgm:t>
    </dgm:pt>
    <dgm:pt modelId="{96BAB5B9-981A-4F7B-B5EB-D0F397A5C7DA}" type="pres">
      <dgm:prSet presAssocID="{8DDAE370-0190-4F97-95E5-FD795E019EBB}" presName="Name9" presStyleLbl="parChTrans1D2" presStyleIdx="0" presStyleCnt="3"/>
      <dgm:spPr/>
      <dgm:t>
        <a:bodyPr/>
        <a:lstStyle/>
        <a:p>
          <a:endParaRPr lang="es-MX"/>
        </a:p>
      </dgm:t>
    </dgm:pt>
    <dgm:pt modelId="{BD520139-DC44-472E-B125-8674A41D49B7}" type="pres">
      <dgm:prSet presAssocID="{8DDAE370-0190-4F97-95E5-FD795E019EBB}" presName="connTx" presStyleLbl="parChTrans1D2" presStyleIdx="0" presStyleCnt="3"/>
      <dgm:spPr/>
      <dgm:t>
        <a:bodyPr/>
        <a:lstStyle/>
        <a:p>
          <a:endParaRPr lang="es-MX"/>
        </a:p>
      </dgm:t>
    </dgm:pt>
    <dgm:pt modelId="{67A03B0D-B959-49CC-BC96-739607B7EE90}" type="pres">
      <dgm:prSet presAssocID="{5C10DC5B-F229-42E1-88A6-2CDC3868B7A1}" presName="node" presStyleLbl="node1" presStyleIdx="0" presStyleCnt="3" custScaleX="111122" custScaleY="78538">
        <dgm:presLayoutVars>
          <dgm:bulletEnabled val="1"/>
        </dgm:presLayoutVars>
      </dgm:prSet>
      <dgm:spPr/>
      <dgm:t>
        <a:bodyPr/>
        <a:lstStyle/>
        <a:p>
          <a:endParaRPr lang="es-MX"/>
        </a:p>
      </dgm:t>
    </dgm:pt>
    <dgm:pt modelId="{ECB4E8E8-615A-4371-80C0-45B4FC2A106A}" type="pres">
      <dgm:prSet presAssocID="{F18BA3D8-7B8D-4CAD-AC1B-3A06EB490370}" presName="Name9" presStyleLbl="parChTrans1D2" presStyleIdx="1" presStyleCnt="3"/>
      <dgm:spPr/>
      <dgm:t>
        <a:bodyPr/>
        <a:lstStyle/>
        <a:p>
          <a:endParaRPr lang="es-MX"/>
        </a:p>
      </dgm:t>
    </dgm:pt>
    <dgm:pt modelId="{004A7DC0-772B-4801-8A09-7187942246AE}" type="pres">
      <dgm:prSet presAssocID="{F18BA3D8-7B8D-4CAD-AC1B-3A06EB490370}" presName="connTx" presStyleLbl="parChTrans1D2" presStyleIdx="1" presStyleCnt="3"/>
      <dgm:spPr/>
      <dgm:t>
        <a:bodyPr/>
        <a:lstStyle/>
        <a:p>
          <a:endParaRPr lang="es-MX"/>
        </a:p>
      </dgm:t>
    </dgm:pt>
    <dgm:pt modelId="{CA67EFE5-FF3A-4F1C-A88E-0F3518C76466}" type="pres">
      <dgm:prSet presAssocID="{4FC4239C-14B1-4616-A6AC-BBDF3A1153C7}" presName="node" presStyleLbl="node1" presStyleIdx="1" presStyleCnt="3">
        <dgm:presLayoutVars>
          <dgm:bulletEnabled val="1"/>
        </dgm:presLayoutVars>
      </dgm:prSet>
      <dgm:spPr/>
      <dgm:t>
        <a:bodyPr/>
        <a:lstStyle/>
        <a:p>
          <a:endParaRPr lang="es-MX"/>
        </a:p>
      </dgm:t>
    </dgm:pt>
    <dgm:pt modelId="{F25532A7-7446-4B10-9725-069094A7A187}" type="pres">
      <dgm:prSet presAssocID="{C132E2E4-822D-4081-9802-B132555FEFDA}" presName="Name9" presStyleLbl="parChTrans1D2" presStyleIdx="2" presStyleCnt="3"/>
      <dgm:spPr/>
      <dgm:t>
        <a:bodyPr/>
        <a:lstStyle/>
        <a:p>
          <a:endParaRPr lang="es-MX"/>
        </a:p>
      </dgm:t>
    </dgm:pt>
    <dgm:pt modelId="{96F5F9AA-7E08-4B6F-B4BD-CF816DAC6BB7}" type="pres">
      <dgm:prSet presAssocID="{C132E2E4-822D-4081-9802-B132555FEFDA}" presName="connTx" presStyleLbl="parChTrans1D2" presStyleIdx="2" presStyleCnt="3"/>
      <dgm:spPr/>
      <dgm:t>
        <a:bodyPr/>
        <a:lstStyle/>
        <a:p>
          <a:endParaRPr lang="es-MX"/>
        </a:p>
      </dgm:t>
    </dgm:pt>
    <dgm:pt modelId="{6182F34E-5F42-43D0-8CF8-C15EF02221CE}" type="pres">
      <dgm:prSet presAssocID="{52AE17B2-0F30-40E4-9982-11E574095EE5}" presName="node" presStyleLbl="node1" presStyleIdx="2" presStyleCnt="3">
        <dgm:presLayoutVars>
          <dgm:bulletEnabled val="1"/>
        </dgm:presLayoutVars>
      </dgm:prSet>
      <dgm:spPr/>
      <dgm:t>
        <a:bodyPr/>
        <a:lstStyle/>
        <a:p>
          <a:endParaRPr lang="es-MX"/>
        </a:p>
      </dgm:t>
    </dgm:pt>
  </dgm:ptLst>
  <dgm:cxnLst>
    <dgm:cxn modelId="{BFA00F0F-EBB0-4EC8-A5C8-71D701566F7A}" type="presOf" srcId="{52AE17B2-0F30-40E4-9982-11E574095EE5}" destId="{6182F34E-5F42-43D0-8CF8-C15EF02221CE}" srcOrd="0" destOrd="0" presId="urn:microsoft.com/office/officeart/2005/8/layout/radial1"/>
    <dgm:cxn modelId="{8960CB01-3E74-495C-8168-02AF83E8CEB3}" type="presOf" srcId="{4FC4239C-14B1-4616-A6AC-BBDF3A1153C7}" destId="{CA67EFE5-FF3A-4F1C-A88E-0F3518C76466}" srcOrd="0" destOrd="0" presId="urn:microsoft.com/office/officeart/2005/8/layout/radial1"/>
    <dgm:cxn modelId="{246C4222-0194-4770-9603-B486C3E65AEE}" type="presOf" srcId="{C132E2E4-822D-4081-9802-B132555FEFDA}" destId="{96F5F9AA-7E08-4B6F-B4BD-CF816DAC6BB7}" srcOrd="1" destOrd="0" presId="urn:microsoft.com/office/officeart/2005/8/layout/radial1"/>
    <dgm:cxn modelId="{FD5B9B53-5BF8-4BF3-B495-0CFA42BE6868}" type="presOf" srcId="{F18BA3D8-7B8D-4CAD-AC1B-3A06EB490370}" destId="{004A7DC0-772B-4801-8A09-7187942246AE}" srcOrd="1" destOrd="0" presId="urn:microsoft.com/office/officeart/2005/8/layout/radial1"/>
    <dgm:cxn modelId="{ED44D3F5-C8D0-4058-BD62-0947132F7857}" srcId="{82CEC40B-3A11-42A5-947F-3E02474E70E9}" destId="{4FC4239C-14B1-4616-A6AC-BBDF3A1153C7}" srcOrd="1" destOrd="0" parTransId="{F18BA3D8-7B8D-4CAD-AC1B-3A06EB490370}" sibTransId="{455FF2C9-2378-455E-AF0D-1E1C14F6168D}"/>
    <dgm:cxn modelId="{2F197D12-AFCD-48FB-A459-415E1030CA0A}" type="presOf" srcId="{1951DCB0-B420-42C0-B22F-3B00241A3812}" destId="{5DB8565B-A6D2-47B9-B026-5A893ECEC08D}" srcOrd="0" destOrd="0" presId="urn:microsoft.com/office/officeart/2005/8/layout/radial1"/>
    <dgm:cxn modelId="{29D67AC8-38E7-4AC2-B82E-C949F103B94A}" srcId="{82CEC40B-3A11-42A5-947F-3E02474E70E9}" destId="{5C10DC5B-F229-42E1-88A6-2CDC3868B7A1}" srcOrd="0" destOrd="0" parTransId="{8DDAE370-0190-4F97-95E5-FD795E019EBB}" sibTransId="{5677061F-F31A-4C3C-BE91-472E9645F633}"/>
    <dgm:cxn modelId="{F4F34F4F-5C98-422A-95EB-25F3D5F46A42}" type="presOf" srcId="{5C10DC5B-F229-42E1-88A6-2CDC3868B7A1}" destId="{67A03B0D-B959-49CC-BC96-739607B7EE90}" srcOrd="0" destOrd="0" presId="urn:microsoft.com/office/officeart/2005/8/layout/radial1"/>
    <dgm:cxn modelId="{53855742-214E-46BE-9237-C16CC60523AA}" srcId="{1951DCB0-B420-42C0-B22F-3B00241A3812}" destId="{82CEC40B-3A11-42A5-947F-3E02474E70E9}" srcOrd="0" destOrd="0" parTransId="{A546505E-4EDF-425A-816F-5CCD560AC020}" sibTransId="{A3FF97D4-516C-4AA3-AB99-722F80E5B320}"/>
    <dgm:cxn modelId="{F88C17F7-2FCD-45E8-BC99-DABE9AAF408D}" type="presOf" srcId="{C132E2E4-822D-4081-9802-B132555FEFDA}" destId="{F25532A7-7446-4B10-9725-069094A7A187}" srcOrd="0" destOrd="0" presId="urn:microsoft.com/office/officeart/2005/8/layout/radial1"/>
    <dgm:cxn modelId="{EEEEA51C-A8F8-4962-843F-1A8CD9104BC6}" type="presOf" srcId="{F18BA3D8-7B8D-4CAD-AC1B-3A06EB490370}" destId="{ECB4E8E8-615A-4371-80C0-45B4FC2A106A}" srcOrd="0" destOrd="0" presId="urn:microsoft.com/office/officeart/2005/8/layout/radial1"/>
    <dgm:cxn modelId="{ECA5FC06-5249-4F2F-B9BA-18623341C02E}" srcId="{82CEC40B-3A11-42A5-947F-3E02474E70E9}" destId="{52AE17B2-0F30-40E4-9982-11E574095EE5}" srcOrd="2" destOrd="0" parTransId="{C132E2E4-822D-4081-9802-B132555FEFDA}" sibTransId="{8ED297BA-5FA3-4E7B-90AB-F0CC2CB30A40}"/>
    <dgm:cxn modelId="{7091DEF1-DAA6-47E3-9D93-8FBD0B74096F}" type="presOf" srcId="{8DDAE370-0190-4F97-95E5-FD795E019EBB}" destId="{96BAB5B9-981A-4F7B-B5EB-D0F397A5C7DA}" srcOrd="0" destOrd="0" presId="urn:microsoft.com/office/officeart/2005/8/layout/radial1"/>
    <dgm:cxn modelId="{DDC57D6F-131B-4175-BE74-509FD0D01319}" type="presOf" srcId="{8DDAE370-0190-4F97-95E5-FD795E019EBB}" destId="{BD520139-DC44-472E-B125-8674A41D49B7}" srcOrd="1" destOrd="0" presId="urn:microsoft.com/office/officeart/2005/8/layout/radial1"/>
    <dgm:cxn modelId="{C92531E0-45D7-45C4-AF92-ECD80A644BA9}" type="presOf" srcId="{82CEC40B-3A11-42A5-947F-3E02474E70E9}" destId="{579AED20-4B9B-4995-BD06-E903E0FE874C}" srcOrd="0" destOrd="0" presId="urn:microsoft.com/office/officeart/2005/8/layout/radial1"/>
    <dgm:cxn modelId="{FD0C393E-FCEA-4CD6-B2B5-468E9D8E5CAC}" type="presParOf" srcId="{5DB8565B-A6D2-47B9-B026-5A893ECEC08D}" destId="{579AED20-4B9B-4995-BD06-E903E0FE874C}" srcOrd="0" destOrd="0" presId="urn:microsoft.com/office/officeart/2005/8/layout/radial1"/>
    <dgm:cxn modelId="{98120192-AE36-4625-A4B3-26F5B682A06E}" type="presParOf" srcId="{5DB8565B-A6D2-47B9-B026-5A893ECEC08D}" destId="{96BAB5B9-981A-4F7B-B5EB-D0F397A5C7DA}" srcOrd="1" destOrd="0" presId="urn:microsoft.com/office/officeart/2005/8/layout/radial1"/>
    <dgm:cxn modelId="{6DA5A041-CC84-401F-AD23-05321FEDC34C}" type="presParOf" srcId="{96BAB5B9-981A-4F7B-B5EB-D0F397A5C7DA}" destId="{BD520139-DC44-472E-B125-8674A41D49B7}" srcOrd="0" destOrd="0" presId="urn:microsoft.com/office/officeart/2005/8/layout/radial1"/>
    <dgm:cxn modelId="{6FE98CE5-B4FD-418E-B882-0EF73129E423}" type="presParOf" srcId="{5DB8565B-A6D2-47B9-B026-5A893ECEC08D}" destId="{67A03B0D-B959-49CC-BC96-739607B7EE90}" srcOrd="2" destOrd="0" presId="urn:microsoft.com/office/officeart/2005/8/layout/radial1"/>
    <dgm:cxn modelId="{D0D966A1-EE33-4B65-8BED-1D359E6ABEF7}" type="presParOf" srcId="{5DB8565B-A6D2-47B9-B026-5A893ECEC08D}" destId="{ECB4E8E8-615A-4371-80C0-45B4FC2A106A}" srcOrd="3" destOrd="0" presId="urn:microsoft.com/office/officeart/2005/8/layout/radial1"/>
    <dgm:cxn modelId="{46C9351E-D5CF-4F69-B57B-C6C85B065C25}" type="presParOf" srcId="{ECB4E8E8-615A-4371-80C0-45B4FC2A106A}" destId="{004A7DC0-772B-4801-8A09-7187942246AE}" srcOrd="0" destOrd="0" presId="urn:microsoft.com/office/officeart/2005/8/layout/radial1"/>
    <dgm:cxn modelId="{5BE2B61E-EBD4-4D03-B0A2-204C17B392C1}" type="presParOf" srcId="{5DB8565B-A6D2-47B9-B026-5A893ECEC08D}" destId="{CA67EFE5-FF3A-4F1C-A88E-0F3518C76466}" srcOrd="4" destOrd="0" presId="urn:microsoft.com/office/officeart/2005/8/layout/radial1"/>
    <dgm:cxn modelId="{D6F0597D-F48B-4609-AD4D-76ADD757B8C1}" type="presParOf" srcId="{5DB8565B-A6D2-47B9-B026-5A893ECEC08D}" destId="{F25532A7-7446-4B10-9725-069094A7A187}" srcOrd="5" destOrd="0" presId="urn:microsoft.com/office/officeart/2005/8/layout/radial1"/>
    <dgm:cxn modelId="{D1381738-2790-44E6-98AF-812E6B493618}" type="presParOf" srcId="{F25532A7-7446-4B10-9725-069094A7A187}" destId="{96F5F9AA-7E08-4B6F-B4BD-CF816DAC6BB7}" srcOrd="0" destOrd="0" presId="urn:microsoft.com/office/officeart/2005/8/layout/radial1"/>
    <dgm:cxn modelId="{E4427919-2E93-4B7A-A7AB-6DBC75E1F6F8}" type="presParOf" srcId="{5DB8565B-A6D2-47B9-B026-5A893ECEC08D}" destId="{6182F34E-5F42-43D0-8CF8-C15EF02221CE}"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AED20-4B9B-4995-BD06-E903E0FE874C}">
      <dsp:nvSpPr>
        <dsp:cNvPr id="0" name=""/>
        <dsp:cNvSpPr/>
      </dsp:nvSpPr>
      <dsp:spPr>
        <a:xfrm>
          <a:off x="2664294" y="2616794"/>
          <a:ext cx="2880322" cy="2516635"/>
        </a:xfrm>
        <a:prstGeom prst="ellipse">
          <a:avLst/>
        </a:prstGeom>
        <a:solidFill>
          <a:schemeClr val="accent3">
            <a:hueOff val="0"/>
            <a:satOff val="0"/>
            <a:lumOff val="0"/>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3">
              <a:hueOff val="0"/>
              <a:satOff val="0"/>
              <a:lumOff val="0"/>
              <a:alphaOff val="0"/>
              <a:shade val="4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s-MX" sz="2400" b="1" i="1" kern="1200" dirty="0" smtClean="0"/>
            <a:t>La tecnología informática aplicada en los centros escolares</a:t>
          </a:r>
          <a:endParaRPr lang="es-MX" sz="2400" kern="1200" dirty="0"/>
        </a:p>
      </dsp:txBody>
      <dsp:txXfrm>
        <a:off x="3086107" y="2985347"/>
        <a:ext cx="2036696" cy="1779529"/>
      </dsp:txXfrm>
    </dsp:sp>
    <dsp:sp modelId="{96BAB5B9-981A-4F7B-B5EB-D0F397A5C7DA}">
      <dsp:nvSpPr>
        <dsp:cNvPr id="0" name=""/>
        <dsp:cNvSpPr/>
      </dsp:nvSpPr>
      <dsp:spPr>
        <a:xfrm rot="16200000">
          <a:off x="3732281" y="2220465"/>
          <a:ext cx="744348" cy="48311"/>
        </a:xfrm>
        <a:custGeom>
          <a:avLst/>
          <a:gdLst/>
          <a:ahLst/>
          <a:cxnLst/>
          <a:rect l="0" t="0" r="0" b="0"/>
          <a:pathLst>
            <a:path>
              <a:moveTo>
                <a:pt x="0" y="24155"/>
              </a:moveTo>
              <a:lnTo>
                <a:pt x="744348" y="2415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4085847" y="2226012"/>
        <a:ext cx="37217" cy="37217"/>
      </dsp:txXfrm>
    </dsp:sp>
    <dsp:sp modelId="{67A03B0D-B959-49CC-BC96-739607B7EE90}">
      <dsp:nvSpPr>
        <dsp:cNvPr id="0" name=""/>
        <dsp:cNvSpPr/>
      </dsp:nvSpPr>
      <dsp:spPr>
        <a:xfrm>
          <a:off x="2880321" y="142076"/>
          <a:ext cx="2448269" cy="1730370"/>
        </a:xfrm>
        <a:prstGeom prst="ellipse">
          <a:avLst/>
        </a:prstGeom>
        <a:solidFill>
          <a:schemeClr val="accent4">
            <a:hueOff val="0"/>
            <a:satOff val="0"/>
            <a:lumOff val="0"/>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4">
              <a:hueOff val="0"/>
              <a:satOff val="0"/>
              <a:lumOff val="0"/>
              <a:alphaOff val="0"/>
              <a:shade val="4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1" kern="1200" dirty="0" smtClean="0"/>
            <a:t>Unidad 1</a:t>
          </a:r>
        </a:p>
        <a:p>
          <a:pPr lvl="0" algn="ctr" defTabSz="889000">
            <a:lnSpc>
              <a:spcPct val="90000"/>
            </a:lnSpc>
            <a:spcBef>
              <a:spcPct val="0"/>
            </a:spcBef>
            <a:spcAft>
              <a:spcPct val="35000"/>
            </a:spcAft>
          </a:pPr>
          <a:r>
            <a:rPr lang="es-MX" sz="2000" b="1" kern="1200" dirty="0" smtClean="0"/>
            <a:t>Las herramientas digitales para la educación</a:t>
          </a:r>
          <a:endParaRPr lang="es-MX" sz="2000" kern="1200" dirty="0"/>
        </a:p>
      </dsp:txBody>
      <dsp:txXfrm>
        <a:off x="3238862" y="395483"/>
        <a:ext cx="1731187" cy="1223556"/>
      </dsp:txXfrm>
    </dsp:sp>
    <dsp:sp modelId="{ECB4E8E8-615A-4371-80C0-45B4FC2A106A}">
      <dsp:nvSpPr>
        <dsp:cNvPr id="0" name=""/>
        <dsp:cNvSpPr/>
      </dsp:nvSpPr>
      <dsp:spPr>
        <a:xfrm rot="1800000">
          <a:off x="5280618" y="4639370"/>
          <a:ext cx="378820" cy="48311"/>
        </a:xfrm>
        <a:custGeom>
          <a:avLst/>
          <a:gdLst/>
          <a:ahLst/>
          <a:cxnLst/>
          <a:rect l="0" t="0" r="0" b="0"/>
          <a:pathLst>
            <a:path>
              <a:moveTo>
                <a:pt x="0" y="24155"/>
              </a:moveTo>
              <a:lnTo>
                <a:pt x="378820" y="2415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5460557" y="4654055"/>
        <a:ext cx="18941" cy="18941"/>
      </dsp:txXfrm>
    </dsp:sp>
    <dsp:sp modelId="{CA67EFE5-FF3A-4F1C-A88E-0F3518C76466}">
      <dsp:nvSpPr>
        <dsp:cNvPr id="0" name=""/>
        <dsp:cNvSpPr/>
      </dsp:nvSpPr>
      <dsp:spPr>
        <a:xfrm>
          <a:off x="5486474" y="4207424"/>
          <a:ext cx="2203226" cy="2203226"/>
        </a:xfrm>
        <a:prstGeom prst="ellipse">
          <a:avLst/>
        </a:prstGeom>
        <a:solidFill>
          <a:schemeClr val="accent4">
            <a:hueOff val="-3518287"/>
            <a:satOff val="21119"/>
            <a:lumOff val="-1863"/>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4">
              <a:hueOff val="-3518287"/>
              <a:satOff val="21119"/>
              <a:lumOff val="-1863"/>
              <a:alphaOff val="0"/>
              <a:shade val="4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1" kern="1200" dirty="0" smtClean="0"/>
            <a:t>Unidad 3</a:t>
          </a:r>
        </a:p>
        <a:p>
          <a:pPr lvl="0" algn="ctr" defTabSz="889000">
            <a:lnSpc>
              <a:spcPct val="90000"/>
            </a:lnSpc>
            <a:spcBef>
              <a:spcPct val="0"/>
            </a:spcBef>
            <a:spcAft>
              <a:spcPct val="35000"/>
            </a:spcAft>
          </a:pPr>
          <a:r>
            <a:rPr lang="es-MX" sz="2000" b="1" kern="1200" dirty="0" smtClean="0"/>
            <a:t>Comunidades virtuales de aprendizaje</a:t>
          </a:r>
          <a:endParaRPr lang="es-MX" sz="2000" kern="1200" dirty="0"/>
        </a:p>
      </dsp:txBody>
      <dsp:txXfrm>
        <a:off x="5809129" y="4530079"/>
        <a:ext cx="1557916" cy="1557916"/>
      </dsp:txXfrm>
    </dsp:sp>
    <dsp:sp modelId="{F25532A7-7446-4B10-9725-069094A7A187}">
      <dsp:nvSpPr>
        <dsp:cNvPr id="0" name=""/>
        <dsp:cNvSpPr/>
      </dsp:nvSpPr>
      <dsp:spPr>
        <a:xfrm rot="9000000">
          <a:off x="2549473" y="4639370"/>
          <a:ext cx="378820" cy="48311"/>
        </a:xfrm>
        <a:custGeom>
          <a:avLst/>
          <a:gdLst/>
          <a:ahLst/>
          <a:cxnLst/>
          <a:rect l="0" t="0" r="0" b="0"/>
          <a:pathLst>
            <a:path>
              <a:moveTo>
                <a:pt x="0" y="24155"/>
              </a:moveTo>
              <a:lnTo>
                <a:pt x="378820" y="2415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rot="10800000">
        <a:off x="2729413" y="4654055"/>
        <a:ext cx="18941" cy="18941"/>
      </dsp:txXfrm>
    </dsp:sp>
    <dsp:sp modelId="{6182F34E-5F42-43D0-8CF8-C15EF02221CE}">
      <dsp:nvSpPr>
        <dsp:cNvPr id="0" name=""/>
        <dsp:cNvSpPr/>
      </dsp:nvSpPr>
      <dsp:spPr>
        <a:xfrm>
          <a:off x="519210" y="4207424"/>
          <a:ext cx="2203226" cy="2203226"/>
        </a:xfrm>
        <a:prstGeom prst="ellipse">
          <a:avLst/>
        </a:prstGeom>
        <a:solidFill>
          <a:schemeClr val="accent4">
            <a:hueOff val="-7036575"/>
            <a:satOff val="42238"/>
            <a:lumOff val="-3725"/>
            <a:alphaOff val="0"/>
          </a:schemeClr>
        </a:solidFill>
        <a:ln>
          <a:noFill/>
        </a:ln>
        <a:effectLst/>
        <a:scene3d>
          <a:camera prst="orthographicFront">
            <a:rot lat="0" lon="0" rev="0"/>
          </a:camera>
          <a:lightRig rig="brightRoom" dir="tl">
            <a:rot lat="0" lon="0" rev="1800000"/>
          </a:lightRig>
        </a:scene3d>
        <a:sp3d contourW="10160" prstMaterial="dkEdge">
          <a:bevelT w="38100" h="50800" prst="angle"/>
          <a:contourClr>
            <a:schemeClr val="accent4">
              <a:hueOff val="-7036575"/>
              <a:satOff val="42238"/>
              <a:lumOff val="-3725"/>
              <a:alphaOff val="0"/>
              <a:shade val="40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b="1" kern="1200" dirty="0" smtClean="0"/>
            <a:t>Unidad 2</a:t>
          </a:r>
        </a:p>
        <a:p>
          <a:pPr lvl="0" algn="ctr" defTabSz="889000">
            <a:lnSpc>
              <a:spcPct val="90000"/>
            </a:lnSpc>
            <a:spcBef>
              <a:spcPct val="0"/>
            </a:spcBef>
            <a:spcAft>
              <a:spcPct val="35000"/>
            </a:spcAft>
          </a:pPr>
          <a:r>
            <a:rPr lang="es-MX" sz="2000" b="1" kern="1200" dirty="0" smtClean="0"/>
            <a:t>Ambientes educativos</a:t>
          </a:r>
          <a:endParaRPr lang="es-MX" sz="2000" kern="1200" dirty="0"/>
        </a:p>
      </dsp:txBody>
      <dsp:txXfrm>
        <a:off x="841865" y="4530079"/>
        <a:ext cx="1557916" cy="15579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1D3ACFD3-C54F-455A-8D91-8DC669786159}" type="datetimeFigureOut">
              <a:rPr lang="es-ES" smtClean="0"/>
              <a:t>07/02/2018</a:t>
            </a:fld>
            <a:endParaRPr lang="es-ES"/>
          </a:p>
        </p:txBody>
      </p:sp>
      <p:sp>
        <p:nvSpPr>
          <p:cNvPr id="4" name="Marcador de pie de página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6C3D2BA0-C9F3-4B9C-8C46-FA146A02B3A5}" type="slidenum">
              <a:rPr lang="es-ES" smtClean="0"/>
              <a:t>‹Nº›</a:t>
            </a:fld>
            <a:endParaRPr lang="es-ES"/>
          </a:p>
        </p:txBody>
      </p:sp>
    </p:spTree>
    <p:extLst>
      <p:ext uri="{BB962C8B-B14F-4D97-AF65-F5344CB8AC3E}">
        <p14:creationId xmlns:p14="http://schemas.microsoft.com/office/powerpoint/2010/main" val="2514947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1A27B213-BF24-46DF-A4D1-932F51E4FCDB}" type="datetimeFigureOut">
              <a:rPr lang="es-MX" smtClean="0"/>
              <a:t>07/02/2018</a:t>
            </a:fld>
            <a:endParaRPr lang="es-MX"/>
          </a:p>
        </p:txBody>
      </p:sp>
      <p:sp>
        <p:nvSpPr>
          <p:cNvPr id="4" name="3 Marcador de imagen de diapositiva"/>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3BC73A01-C3C4-4AD6-B8D2-08970787DBBB}" type="slidenum">
              <a:rPr lang="es-MX" smtClean="0"/>
              <a:t>‹Nº›</a:t>
            </a:fld>
            <a:endParaRPr lang="es-MX"/>
          </a:p>
        </p:txBody>
      </p:sp>
    </p:spTree>
    <p:extLst>
      <p:ext uri="{BB962C8B-B14F-4D97-AF65-F5344CB8AC3E}">
        <p14:creationId xmlns:p14="http://schemas.microsoft.com/office/powerpoint/2010/main" val="2523746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3BC73A01-C3C4-4AD6-B8D2-08970787DBBB}" type="slidenum">
              <a:rPr lang="es-MX" smtClean="0"/>
              <a:t>1</a:t>
            </a:fld>
            <a:endParaRPr lang="es-MX"/>
          </a:p>
        </p:txBody>
      </p:sp>
    </p:spTree>
    <p:extLst>
      <p:ext uri="{BB962C8B-B14F-4D97-AF65-F5344CB8AC3E}">
        <p14:creationId xmlns:p14="http://schemas.microsoft.com/office/powerpoint/2010/main" val="742223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0BD40A-B0CA-455B-A07B-DE9AED7957E3}"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10BD40A-B0CA-455B-A07B-DE9AED7957E3}"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10BD40A-B0CA-455B-A07B-DE9AED7957E3}"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10BD40A-B0CA-455B-A07B-DE9AED7957E3}"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0BD40A-B0CA-455B-A07B-DE9AED7957E3}" type="datetimeFigureOut">
              <a:rPr lang="es-MX" smtClean="0"/>
              <a:t>07/02/2018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10BD40A-B0CA-455B-A07B-DE9AED7957E3}" type="datetimeFigureOut">
              <a:rPr lang="es-MX" smtClean="0"/>
              <a:t>07/02/2018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C10BD40A-B0CA-455B-A07B-DE9AED7957E3}" type="datetimeFigureOut">
              <a:rPr lang="es-MX" smtClean="0"/>
              <a:t>07/02/2018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C10BD40A-B0CA-455B-A07B-DE9AED7957E3}" type="datetimeFigureOut">
              <a:rPr lang="es-MX" smtClean="0"/>
              <a:t>07/02/2018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BD40A-B0CA-455B-A07B-DE9AED7957E3}" type="datetimeFigureOut">
              <a:rPr lang="es-MX" smtClean="0"/>
              <a:t>07/02/2018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817FBD6-3B9A-4346-877F-7F5C4D7AD452}"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0BD40A-B0CA-455B-A07B-DE9AED7957E3}" type="datetimeFigureOut">
              <a:rPr lang="es-MX" smtClean="0"/>
              <a:t>07/02/2018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817FBD6-3B9A-4346-877F-7F5C4D7AD452}" type="slidenum">
              <a:rPr lang="es-MX" smtClean="0"/>
              <a:t>‹Nº›</a:t>
            </a:fld>
            <a:endParaRPr lang="es-MX"/>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C10BD40A-B0CA-455B-A07B-DE9AED7957E3}" type="datetimeFigureOut">
              <a:rPr lang="es-MX" smtClean="0"/>
              <a:t>07/02/2018</a:t>
            </a:fld>
            <a:endParaRPr lang="es-MX"/>
          </a:p>
        </p:txBody>
      </p:sp>
      <p:sp>
        <p:nvSpPr>
          <p:cNvPr id="9" name="Slide Number Placeholder 8"/>
          <p:cNvSpPr>
            <a:spLocks noGrp="1"/>
          </p:cNvSpPr>
          <p:nvPr>
            <p:ph type="sldNum" sz="quarter" idx="11"/>
          </p:nvPr>
        </p:nvSpPr>
        <p:spPr/>
        <p:txBody>
          <a:bodyPr/>
          <a:lstStyle/>
          <a:p>
            <a:fld id="{D817FBD6-3B9A-4346-877F-7F5C4D7AD452}"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817FBD6-3B9A-4346-877F-7F5C4D7AD452}" type="slidenum">
              <a:rPr lang="es-MX" smtClean="0"/>
              <a:t>‹Nº›</a:t>
            </a:fld>
            <a:endParaRPr lang="es-MX"/>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MX"/>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10BD40A-B0CA-455B-A07B-DE9AED7957E3}" type="datetimeFigureOut">
              <a:rPr lang="es-MX" smtClean="0"/>
              <a:t>07/02/2018</a:t>
            </a:fld>
            <a:endParaRPr lang="es-MX"/>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hdt.gob.mx/hdt/hdt/materiales-digitales" TargetMode="External"/><Relationship Id="rId2" Type="http://schemas.openxmlformats.org/officeDocument/2006/relationships/hyperlink" Target="http://www.intel.com/education/la/es/tools/index.htm"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e-mathisi2011.wikispaces.com/file/view/Diana+Laurillard+-+Balancing+the+Media.pdf" TargetMode="External"/><Relationship Id="rId4" Type="http://schemas.openxmlformats.org/officeDocument/2006/relationships/hyperlink" Target="http://littlealchemy.com/"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3.bp.blogspot.com/-DP1-CAfocpQ/U31ZQv_iqkI/AAAAAAAAAGs/7rdbG7UCr-o/s1600/imagen+tic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3584167"/>
            <a:ext cx="3203877" cy="2846589"/>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179512" y="860514"/>
            <a:ext cx="8618366" cy="5386090"/>
          </a:xfrm>
          <a:prstGeom prst="rect">
            <a:avLst/>
          </a:prstGeom>
          <a:noFill/>
        </p:spPr>
        <p:txBody>
          <a:bodyPr wrap="square" rtlCol="0">
            <a:spAutoFit/>
          </a:bodyPr>
          <a:lstStyle/>
          <a:p>
            <a:pPr algn="ctr"/>
            <a:r>
              <a:rPr lang="es-MX" sz="2400" b="1" i="1" dirty="0"/>
              <a:t>ESCUELA NORMAL DE  EDUCACIÓN </a:t>
            </a:r>
            <a:r>
              <a:rPr lang="es-MX" sz="2400" b="1" i="1" dirty="0" smtClean="0"/>
              <a:t>PREESCOLAR</a:t>
            </a:r>
            <a:endParaRPr lang="es-MX" sz="2400" b="1" dirty="0"/>
          </a:p>
          <a:p>
            <a:pPr algn="ctr"/>
            <a:r>
              <a:rPr lang="es-MX" sz="2400" b="1" i="1" dirty="0"/>
              <a:t>Ciclo escolar</a:t>
            </a:r>
            <a:endParaRPr lang="es-MX" sz="2400" b="1" dirty="0"/>
          </a:p>
          <a:p>
            <a:pPr algn="ctr"/>
            <a:r>
              <a:rPr lang="es-MX" sz="2400" b="1" i="1" dirty="0" smtClean="0"/>
              <a:t>2016-2017</a:t>
            </a:r>
            <a:endParaRPr lang="es-MX" sz="2400" b="1" dirty="0"/>
          </a:p>
          <a:p>
            <a:endParaRPr lang="es-MX" sz="2400" b="1" dirty="0" smtClean="0"/>
          </a:p>
          <a:p>
            <a:endParaRPr lang="es-MX" sz="2400" b="1" dirty="0"/>
          </a:p>
          <a:p>
            <a:pPr algn="ctr"/>
            <a:r>
              <a:rPr lang="es-MX" sz="2800" b="1" i="1" dirty="0"/>
              <a:t>La tecnología informática aplicada en los centros </a:t>
            </a:r>
            <a:r>
              <a:rPr lang="es-MX" sz="2800" b="1" i="1" dirty="0" smtClean="0"/>
              <a:t>escolares</a:t>
            </a:r>
            <a:endParaRPr lang="es-MX" sz="2800" b="1" dirty="0"/>
          </a:p>
          <a:p>
            <a:endParaRPr lang="es-MX" sz="2400" b="1" dirty="0" smtClean="0"/>
          </a:p>
          <a:p>
            <a:r>
              <a:rPr lang="es-MX" sz="2400" b="1" i="1" dirty="0" smtClean="0"/>
              <a:t>2° Semestre </a:t>
            </a:r>
          </a:p>
          <a:p>
            <a:r>
              <a:rPr lang="es-MX" sz="2400" b="1" i="1" dirty="0" smtClean="0"/>
              <a:t> Diana Elizabeth Cerda </a:t>
            </a:r>
            <a:r>
              <a:rPr lang="es-MX" sz="2400" b="1" i="1" dirty="0" err="1" smtClean="0"/>
              <a:t>Orocio</a:t>
            </a:r>
            <a:r>
              <a:rPr lang="es-MX" sz="2400" b="1" i="1" dirty="0" smtClean="0"/>
              <a:t> </a:t>
            </a:r>
          </a:p>
          <a:p>
            <a:r>
              <a:rPr lang="es-MX" sz="2400" b="1" i="1" dirty="0"/>
              <a:t>d</a:t>
            </a:r>
            <a:r>
              <a:rPr lang="es-MX" sz="2400" b="1" i="1" dirty="0" smtClean="0"/>
              <a:t>iana_elio@hotmail.com</a:t>
            </a:r>
          </a:p>
          <a:p>
            <a:endParaRPr lang="es-MX" sz="2400" b="1" i="1" dirty="0" smtClean="0"/>
          </a:p>
          <a:p>
            <a:endParaRPr lang="es-MX" sz="2400" b="1" i="1" dirty="0"/>
          </a:p>
          <a:p>
            <a:r>
              <a:rPr lang="es-MX" sz="2400" b="1" i="1" dirty="0" smtClean="0"/>
              <a:t>        </a:t>
            </a:r>
            <a:endParaRPr lang="es-MX" sz="2400" dirty="0"/>
          </a:p>
        </p:txBody>
      </p:sp>
      <p:pic>
        <p:nvPicPr>
          <p:cNvPr id="7" name="6 Imagen"/>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451" y="0"/>
            <a:ext cx="1446530" cy="1181100"/>
          </a:xfrm>
          <a:prstGeom prst="rect">
            <a:avLst/>
          </a:prstGeom>
          <a:noFill/>
        </p:spPr>
      </p:pic>
      <p:pic>
        <p:nvPicPr>
          <p:cNvPr id="5" name="Imagen 5" descr="logo chiquito"/>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6"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470927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03648" y="225514"/>
            <a:ext cx="5760640" cy="646331"/>
          </a:xfrm>
          <a:prstGeom prst="rect">
            <a:avLst/>
          </a:prstGeom>
          <a:noFill/>
        </p:spPr>
        <p:txBody>
          <a:bodyPr wrap="square" rtlCol="0">
            <a:spAutoFit/>
          </a:bodyPr>
          <a:lstStyle/>
          <a:p>
            <a:pPr algn="ctr"/>
            <a:r>
              <a:rPr lang="es-MX" sz="3600" b="1" dirty="0" smtClean="0"/>
              <a:t>ORIENTACIONES DIDACTICAS </a:t>
            </a:r>
            <a:endParaRPr lang="es-MX" sz="3600" b="1" dirty="0"/>
          </a:p>
        </p:txBody>
      </p:sp>
      <p:sp>
        <p:nvSpPr>
          <p:cNvPr id="3" name="2 CuadroTexto"/>
          <p:cNvSpPr txBox="1"/>
          <p:nvPr/>
        </p:nvSpPr>
        <p:spPr>
          <a:xfrm>
            <a:off x="332090" y="1268760"/>
            <a:ext cx="8064896" cy="2308324"/>
          </a:xfrm>
          <a:prstGeom prst="rect">
            <a:avLst/>
          </a:prstGeom>
          <a:noFill/>
        </p:spPr>
        <p:txBody>
          <a:bodyPr wrap="square" rtlCol="0">
            <a:spAutoFit/>
          </a:bodyPr>
          <a:lstStyle/>
          <a:p>
            <a:pPr marL="342900" indent="-342900">
              <a:buFont typeface="Wingdings" panose="05000000000000000000" pitchFamily="2" charset="2"/>
              <a:buChar char="ü"/>
            </a:pPr>
            <a:r>
              <a:rPr lang="es-MX" sz="2400" dirty="0"/>
              <a:t>Evaluación </a:t>
            </a:r>
            <a:r>
              <a:rPr lang="es-MX" sz="2400" dirty="0" smtClean="0"/>
              <a:t>Formativa </a:t>
            </a:r>
            <a:r>
              <a:rPr lang="es-MX" sz="2400" dirty="0"/>
              <a:t>y </a:t>
            </a:r>
            <a:r>
              <a:rPr lang="es-MX" sz="2400" dirty="0" err="1"/>
              <a:t>Sumativa</a:t>
            </a:r>
            <a:r>
              <a:rPr lang="es-MX" sz="2400" dirty="0"/>
              <a:t>. </a:t>
            </a:r>
            <a:endParaRPr lang="es-MX" sz="2400" dirty="0" smtClean="0"/>
          </a:p>
          <a:p>
            <a:pPr marL="342900" indent="-342900">
              <a:buFont typeface="Wingdings" panose="05000000000000000000" pitchFamily="2" charset="2"/>
              <a:buChar char="ü"/>
            </a:pPr>
            <a:r>
              <a:rPr lang="es-MX" sz="2400" dirty="0" smtClean="0"/>
              <a:t>Habilidades </a:t>
            </a:r>
            <a:r>
              <a:rPr lang="es-MX" sz="2400" dirty="0"/>
              <a:t>informáticas </a:t>
            </a:r>
            <a:endParaRPr lang="es-MX" sz="2400" dirty="0" smtClean="0"/>
          </a:p>
          <a:p>
            <a:pPr marL="342900" indent="-342900">
              <a:buFont typeface="Wingdings" panose="05000000000000000000" pitchFamily="2" charset="2"/>
              <a:buChar char="ü"/>
            </a:pPr>
            <a:r>
              <a:rPr lang="es-MX" sz="2400" dirty="0" smtClean="0"/>
              <a:t>Actitudes </a:t>
            </a:r>
          </a:p>
          <a:p>
            <a:pPr marL="342900" indent="-342900">
              <a:buFont typeface="Wingdings" panose="05000000000000000000" pitchFamily="2" charset="2"/>
              <a:buChar char="ü"/>
            </a:pPr>
            <a:r>
              <a:rPr lang="es-MX" sz="2400" dirty="0" smtClean="0"/>
              <a:t>Ética </a:t>
            </a:r>
          </a:p>
          <a:p>
            <a:pPr marL="342900" indent="-342900">
              <a:buFont typeface="Wingdings" panose="05000000000000000000" pitchFamily="2" charset="2"/>
              <a:buChar char="ü"/>
            </a:pPr>
            <a:r>
              <a:rPr lang="es-MX" sz="2400" dirty="0" smtClean="0"/>
              <a:t>Profesionalismo </a:t>
            </a:r>
            <a:r>
              <a:rPr lang="es-MX" sz="2400" dirty="0"/>
              <a:t>en el uso de las tecnologías en los ambientes educativos</a:t>
            </a:r>
          </a:p>
        </p:txBody>
      </p:sp>
      <p:pic>
        <p:nvPicPr>
          <p:cNvPr id="6146" name="Picture 2" descr="http://www.exo.com.ar/sites/default/files/alumnopizarr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0868" y="3325606"/>
            <a:ext cx="5227340" cy="3487383"/>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a:extLst/>
        </p:spPr>
      </p:pic>
      <p:pic>
        <p:nvPicPr>
          <p:cNvPr id="5"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60451" y="6453336"/>
            <a:ext cx="402972" cy="339601"/>
          </a:xfrm>
          <a:prstGeom prst="rect">
            <a:avLst/>
          </a:prstGeom>
          <a:noFill/>
          <a:ln>
            <a:noFill/>
          </a:ln>
        </p:spPr>
      </p:pic>
      <p:sp>
        <p:nvSpPr>
          <p:cNvPr id="6" name="CuadroTexto 6"/>
          <p:cNvSpPr txBox="1"/>
          <p:nvPr/>
        </p:nvSpPr>
        <p:spPr>
          <a:xfrm>
            <a:off x="755576" y="645333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959618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0707" y="570160"/>
            <a:ext cx="7992888" cy="4154984"/>
          </a:xfrm>
          <a:prstGeom prst="rect">
            <a:avLst/>
          </a:prstGeom>
        </p:spPr>
        <p:txBody>
          <a:bodyPr wrap="square">
            <a:spAutoFit/>
          </a:bodyPr>
          <a:lstStyle/>
          <a:p>
            <a:pPr marL="342900" indent="-342900">
              <a:buFont typeface="Wingdings" panose="05000000000000000000" pitchFamily="2" charset="2"/>
              <a:buChar char="ü"/>
            </a:pPr>
            <a:r>
              <a:rPr lang="es-MX" sz="2400" dirty="0" smtClean="0">
                <a:cs typeface="Arial" pitchFamily="34" charset="0"/>
              </a:rPr>
              <a:t>Computadora </a:t>
            </a:r>
            <a:endParaRPr lang="es-MX" sz="2400" dirty="0">
              <a:cs typeface="Arial" pitchFamily="34" charset="0"/>
            </a:endParaRPr>
          </a:p>
          <a:p>
            <a:pPr marL="342900" indent="-342900">
              <a:buFont typeface="Wingdings" panose="05000000000000000000" pitchFamily="2" charset="2"/>
              <a:buChar char="ü"/>
            </a:pPr>
            <a:r>
              <a:rPr lang="es-MX" sz="2400" dirty="0" smtClean="0">
                <a:cs typeface="Arial" pitchFamily="34" charset="0"/>
              </a:rPr>
              <a:t>Software video, audio, ofimática, mapas conceptuales, presentaciones, herramientas colaborativas, video juegos educativos, plataformas en línea.</a:t>
            </a:r>
          </a:p>
          <a:p>
            <a:pPr marL="342900" indent="-342900">
              <a:buFont typeface="Wingdings" panose="05000000000000000000" pitchFamily="2" charset="2"/>
              <a:buChar char="ü"/>
            </a:pPr>
            <a:r>
              <a:rPr lang="es-MX" sz="2400" dirty="0" smtClean="0">
                <a:cs typeface="Arial" pitchFamily="34" charset="0"/>
              </a:rPr>
              <a:t>Proyector en el aula </a:t>
            </a:r>
          </a:p>
          <a:p>
            <a:pPr marL="342900" indent="-342900">
              <a:buFont typeface="Wingdings" panose="05000000000000000000" pitchFamily="2" charset="2"/>
              <a:buChar char="ü"/>
            </a:pPr>
            <a:r>
              <a:rPr lang="es-MX" sz="2400" dirty="0">
                <a:cs typeface="Arial" pitchFamily="34" charset="0"/>
              </a:rPr>
              <a:t>I</a:t>
            </a:r>
            <a:r>
              <a:rPr lang="es-MX" sz="2400" dirty="0" smtClean="0">
                <a:cs typeface="Arial" pitchFamily="34" charset="0"/>
              </a:rPr>
              <a:t>nternet</a:t>
            </a:r>
            <a:endParaRPr lang="es-MX" sz="2400" dirty="0">
              <a:cs typeface="Arial" pitchFamily="34" charset="0"/>
            </a:endParaRPr>
          </a:p>
          <a:p>
            <a:pPr marL="342900" indent="-342900" algn="just">
              <a:buFont typeface="Wingdings" panose="05000000000000000000" pitchFamily="2" charset="2"/>
              <a:buChar char="ü"/>
            </a:pPr>
            <a:r>
              <a:rPr lang="es-MX" sz="2400" dirty="0" smtClean="0">
                <a:cs typeface="Arial" pitchFamily="34" charset="0"/>
              </a:rPr>
              <a:t>Memoria USB</a:t>
            </a:r>
          </a:p>
          <a:p>
            <a:pPr marL="342900" indent="-342900" algn="just">
              <a:buFont typeface="Wingdings" panose="05000000000000000000" pitchFamily="2" charset="2"/>
              <a:buChar char="ü"/>
            </a:pPr>
            <a:r>
              <a:rPr lang="es-MX" sz="2400" dirty="0" smtClean="0">
                <a:cs typeface="Arial" pitchFamily="34" charset="0"/>
              </a:rPr>
              <a:t>Cd, DVD.</a:t>
            </a:r>
          </a:p>
          <a:p>
            <a:pPr marL="342900" indent="-342900" algn="just">
              <a:buFont typeface="Wingdings" panose="05000000000000000000" pitchFamily="2" charset="2"/>
              <a:buChar char="ü"/>
            </a:pPr>
            <a:r>
              <a:rPr lang="es-MX" sz="2400" dirty="0" smtClean="0">
                <a:cs typeface="Arial" pitchFamily="34" charset="0"/>
              </a:rPr>
              <a:t>Micrófono </a:t>
            </a:r>
          </a:p>
          <a:p>
            <a:pPr marL="342900" indent="-342900" algn="just">
              <a:buFont typeface="Wingdings" panose="05000000000000000000" pitchFamily="2" charset="2"/>
              <a:buChar char="ü"/>
            </a:pPr>
            <a:r>
              <a:rPr lang="es-MX" sz="2400" dirty="0" smtClean="0">
                <a:cs typeface="Arial" pitchFamily="34" charset="0"/>
              </a:rPr>
              <a:t>Utilización de los celulares plataformas de internet, programas en la nube, formatos de video e imágenes.</a:t>
            </a:r>
            <a:endParaRPr lang="es-MX" sz="2400" dirty="0">
              <a:cs typeface="Arial" pitchFamily="34" charset="0"/>
            </a:endParaRPr>
          </a:p>
        </p:txBody>
      </p:sp>
      <p:sp>
        <p:nvSpPr>
          <p:cNvPr id="3" name="1 Título"/>
          <p:cNvSpPr txBox="1">
            <a:spLocks/>
          </p:cNvSpPr>
          <p:nvPr/>
        </p:nvSpPr>
        <p:spPr>
          <a:xfrm>
            <a:off x="1094928" y="53752"/>
            <a:ext cx="8229600" cy="11430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MATERIAL</a:t>
            </a:r>
            <a:endParaRPr lang="es-MX" sz="3600" b="1" dirty="0">
              <a:latin typeface="+mn-lt"/>
            </a:endParaRPr>
          </a:p>
        </p:txBody>
      </p:sp>
      <p:pic>
        <p:nvPicPr>
          <p:cNvPr id="4098" name="Picture 2" descr="https://encrypted-tbn2.gstatic.com/images?q=tbn:ANd9GcRy2wcf28dsHHatZNc9FDPAi61LycO9gniQS2WjxekpESuu7q0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4595903"/>
            <a:ext cx="3363563" cy="223019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61516" y="6413266"/>
            <a:ext cx="402972" cy="339601"/>
          </a:xfrm>
          <a:prstGeom prst="rect">
            <a:avLst/>
          </a:prstGeom>
          <a:noFill/>
          <a:ln>
            <a:noFill/>
          </a:ln>
        </p:spPr>
      </p:pic>
      <p:sp>
        <p:nvSpPr>
          <p:cNvPr id="6" name="CuadroTexto 6"/>
          <p:cNvSpPr txBox="1"/>
          <p:nvPr/>
        </p:nvSpPr>
        <p:spPr>
          <a:xfrm>
            <a:off x="539552" y="6383011"/>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048776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6100" y="560001"/>
            <a:ext cx="7920880" cy="3600986"/>
          </a:xfrm>
          <a:prstGeom prst="rect">
            <a:avLst/>
          </a:prstGeom>
          <a:noFill/>
        </p:spPr>
        <p:txBody>
          <a:bodyPr wrap="square" rtlCol="0">
            <a:spAutoFit/>
          </a:bodyPr>
          <a:lstStyle/>
          <a:p>
            <a:pPr algn="ctr"/>
            <a:r>
              <a:rPr lang="es-MX" sz="3600" b="1" dirty="0"/>
              <a:t>RELACIÓN CON OTRAS MATERIAS</a:t>
            </a:r>
          </a:p>
          <a:p>
            <a:pPr algn="just"/>
            <a:endParaRPr lang="es-MX" sz="2400" b="1" dirty="0" smtClean="0"/>
          </a:p>
          <a:p>
            <a:pPr algn="just"/>
            <a:endParaRPr lang="es-MX" sz="2400" dirty="0"/>
          </a:p>
          <a:p>
            <a:pPr algn="just"/>
            <a:r>
              <a:rPr lang="es-MX" sz="2400" dirty="0"/>
              <a:t/>
            </a:r>
            <a:br>
              <a:rPr lang="es-MX" sz="2400" dirty="0"/>
            </a:br>
            <a:r>
              <a:rPr lang="es-MX" sz="2400" dirty="0"/>
              <a:t>Se relaciona directamente con </a:t>
            </a:r>
            <a:r>
              <a:rPr lang="es-MX" sz="2400" dirty="0" err="1"/>
              <a:t>TICs</a:t>
            </a:r>
            <a:r>
              <a:rPr lang="es-MX" sz="2400" dirty="0"/>
              <a:t> 1</a:t>
            </a:r>
          </a:p>
          <a:p>
            <a:pPr algn="just"/>
            <a:r>
              <a:rPr lang="es-MX" sz="2400" dirty="0"/>
              <a:t>Se relaciona de forma </a:t>
            </a:r>
            <a:r>
              <a:rPr lang="es-MX" sz="2400" dirty="0" smtClean="0"/>
              <a:t>general con todos los cursos  ya que  </a:t>
            </a:r>
            <a:r>
              <a:rPr lang="es-MX" sz="2400" dirty="0"/>
              <a:t>todas las materias piden el uso de las tics de diferentes formas.</a:t>
            </a:r>
          </a:p>
          <a:p>
            <a:endParaRPr lang="es-MX" sz="2400" dirty="0"/>
          </a:p>
        </p:txBody>
      </p:sp>
      <p:pic>
        <p:nvPicPr>
          <p:cNvPr id="5122" name="Picture 2" descr="http://4.bp.blogspot.com/-jYv_oznlGtA/T7Eb9b6rJRI/AAAAAAAAC8g/BJPiqUL3XMk/s320/ExpresoClou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753036"/>
            <a:ext cx="3768080" cy="2826061"/>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602103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457200" y="274638"/>
            <a:ext cx="8229600" cy="1143000"/>
          </a:xfrm>
          <a:prstGeom prst="rect">
            <a:avLst/>
          </a:prstGeom>
        </p:spPr>
        <p:txBody>
          <a:bodyPr>
            <a:normAutofit fontScale="97500"/>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FECHA DE EVALUACION Y JORNADAS</a:t>
            </a:r>
            <a:endParaRPr lang="es-MX" sz="3600" b="1" dirty="0">
              <a:latin typeface="+mn-lt"/>
            </a:endParaRPr>
          </a:p>
        </p:txBody>
      </p:sp>
      <p:graphicFrame>
        <p:nvGraphicFramePr>
          <p:cNvPr id="3" name="2 Tabla"/>
          <p:cNvGraphicFramePr>
            <a:graphicFrameLocks noGrp="1"/>
          </p:cNvGraphicFramePr>
          <p:nvPr>
            <p:extLst>
              <p:ext uri="{D42A27DB-BD31-4B8C-83A1-F6EECF244321}">
                <p14:modId xmlns:p14="http://schemas.microsoft.com/office/powerpoint/2010/main" val="1692138716"/>
              </p:ext>
            </p:extLst>
          </p:nvPr>
        </p:nvGraphicFramePr>
        <p:xfrm>
          <a:off x="457200" y="1417638"/>
          <a:ext cx="7575366" cy="1967835"/>
        </p:xfrm>
        <a:graphic>
          <a:graphicData uri="http://schemas.openxmlformats.org/drawingml/2006/table">
            <a:tbl>
              <a:tblPr firstRow="1" bandRow="1">
                <a:tableStyleId>{5C22544A-7EE6-4342-B048-85BDC9FD1C3A}</a:tableStyleId>
              </a:tblPr>
              <a:tblGrid>
                <a:gridCol w="3787683"/>
                <a:gridCol w="3787683"/>
              </a:tblGrid>
              <a:tr h="649927">
                <a:tc>
                  <a:txBody>
                    <a:bodyPr/>
                    <a:lstStyle/>
                    <a:p>
                      <a:endParaRPr lang="es-MX" sz="2400" dirty="0"/>
                    </a:p>
                  </a:txBody>
                  <a:tcPr/>
                </a:tc>
                <a:tc>
                  <a:txBody>
                    <a:bodyPr/>
                    <a:lstStyle/>
                    <a:p>
                      <a:endParaRPr lang="es-MX" sz="2400" dirty="0"/>
                    </a:p>
                  </a:txBody>
                  <a:tcPr/>
                </a:tc>
              </a:tr>
              <a:tr h="658954">
                <a:tc>
                  <a:txBody>
                    <a:bodyPr/>
                    <a:lstStyle/>
                    <a:p>
                      <a:r>
                        <a:rPr lang="es-MX" sz="2400" dirty="0" smtClean="0"/>
                        <a:t>PRIMERA JORNADA</a:t>
                      </a:r>
                      <a:endParaRPr lang="es-MX" sz="2400" dirty="0"/>
                    </a:p>
                  </a:txBody>
                  <a:tcPr/>
                </a:tc>
                <a:tc>
                  <a:txBody>
                    <a:bodyPr/>
                    <a:lstStyle/>
                    <a:p>
                      <a:endParaRPr lang="es-MX" sz="2400" dirty="0"/>
                    </a:p>
                  </a:txBody>
                  <a:tcPr/>
                </a:tc>
              </a:tr>
              <a:tr h="658954">
                <a:tc>
                  <a:txBody>
                    <a:bodyPr/>
                    <a:lstStyle/>
                    <a:p>
                      <a:r>
                        <a:rPr lang="es-MX" sz="2400" dirty="0" smtClean="0"/>
                        <a:t>SEGUNDA JORNADA </a:t>
                      </a:r>
                      <a:endParaRPr lang="es-MX" sz="2400" dirty="0"/>
                    </a:p>
                  </a:txBody>
                  <a:tcPr/>
                </a:tc>
                <a:tc>
                  <a:txBody>
                    <a:bodyPr/>
                    <a:lstStyle/>
                    <a:p>
                      <a:endParaRPr lang="es-MX" sz="2400" dirty="0"/>
                    </a:p>
                  </a:txBody>
                  <a:tcPr/>
                </a:tc>
              </a:tr>
            </a:tbl>
          </a:graphicData>
        </a:graphic>
      </p:graphicFrame>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3293780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457200" y="274638"/>
            <a:ext cx="8229600" cy="11430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smtClean="0">
                <a:latin typeface="+mn-lt"/>
              </a:rPr>
              <a:t>CRITERIOS DE EVALUACION</a:t>
            </a:r>
            <a:endParaRPr lang="es-MX" sz="3600" b="1" dirty="0">
              <a:latin typeface="+mn-lt"/>
            </a:endParaRPr>
          </a:p>
        </p:txBody>
      </p:sp>
      <p:pic>
        <p:nvPicPr>
          <p:cNvPr id="4"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5"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graphicFrame>
        <p:nvGraphicFramePr>
          <p:cNvPr id="2" name="1 Tabla"/>
          <p:cNvGraphicFramePr>
            <a:graphicFrameLocks noGrp="1"/>
          </p:cNvGraphicFramePr>
          <p:nvPr>
            <p:extLst>
              <p:ext uri="{D42A27DB-BD31-4B8C-83A1-F6EECF244321}">
                <p14:modId xmlns:p14="http://schemas.microsoft.com/office/powerpoint/2010/main" val="515541756"/>
              </p:ext>
            </p:extLst>
          </p:nvPr>
        </p:nvGraphicFramePr>
        <p:xfrm>
          <a:off x="1187624" y="1417638"/>
          <a:ext cx="6096000" cy="3544170"/>
        </p:xfrm>
        <a:graphic>
          <a:graphicData uri="http://schemas.openxmlformats.org/drawingml/2006/table">
            <a:tbl>
              <a:tblPr firstRow="1" bandRow="1">
                <a:tableStyleId>{5C22544A-7EE6-4342-B048-85BDC9FD1C3A}</a:tableStyleId>
              </a:tblPr>
              <a:tblGrid>
                <a:gridCol w="3048000"/>
                <a:gridCol w="3048000"/>
              </a:tblGrid>
              <a:tr h="708834">
                <a:tc>
                  <a:txBody>
                    <a:bodyPr/>
                    <a:lstStyle/>
                    <a:p>
                      <a:r>
                        <a:rPr lang="es-MX" dirty="0" smtClean="0"/>
                        <a:t>Examen bimestral </a:t>
                      </a:r>
                      <a:endParaRPr lang="es-MX" dirty="0"/>
                    </a:p>
                  </a:txBody>
                  <a:tcPr/>
                </a:tc>
                <a:tc>
                  <a:txBody>
                    <a:bodyPr/>
                    <a:lstStyle/>
                    <a:p>
                      <a:endParaRPr lang="es-MX" dirty="0"/>
                    </a:p>
                  </a:txBody>
                  <a:tcPr/>
                </a:tc>
              </a:tr>
              <a:tr h="708834">
                <a:tc>
                  <a:txBody>
                    <a:bodyPr/>
                    <a:lstStyle/>
                    <a:p>
                      <a:r>
                        <a:rPr lang="es-MX" dirty="0" smtClean="0"/>
                        <a:t>Trabajos escritos </a:t>
                      </a:r>
                      <a:endParaRPr lang="es-MX" dirty="0"/>
                    </a:p>
                  </a:txBody>
                  <a:tcPr/>
                </a:tc>
                <a:tc>
                  <a:txBody>
                    <a:bodyPr/>
                    <a:lstStyle/>
                    <a:p>
                      <a:endParaRPr lang="es-MX" dirty="0"/>
                    </a:p>
                  </a:txBody>
                  <a:tcPr/>
                </a:tc>
              </a:tr>
              <a:tr h="708834">
                <a:tc>
                  <a:txBody>
                    <a:bodyPr/>
                    <a:lstStyle/>
                    <a:p>
                      <a:r>
                        <a:rPr lang="es-MX" dirty="0" smtClean="0"/>
                        <a:t>Portafolio</a:t>
                      </a:r>
                      <a:endParaRPr lang="es-MX" dirty="0"/>
                    </a:p>
                  </a:txBody>
                  <a:tcPr/>
                </a:tc>
                <a:tc>
                  <a:txBody>
                    <a:bodyPr/>
                    <a:lstStyle/>
                    <a:p>
                      <a:endParaRPr lang="es-MX" dirty="0"/>
                    </a:p>
                  </a:txBody>
                  <a:tcPr/>
                </a:tc>
              </a:tr>
              <a:tr h="708834">
                <a:tc>
                  <a:txBody>
                    <a:bodyPr/>
                    <a:lstStyle/>
                    <a:p>
                      <a:r>
                        <a:rPr lang="es-MX" dirty="0" smtClean="0"/>
                        <a:t>Participación y exposiciones</a:t>
                      </a:r>
                      <a:r>
                        <a:rPr lang="es-MX" baseline="0" dirty="0" smtClean="0"/>
                        <a:t> </a:t>
                      </a:r>
                      <a:endParaRPr lang="es-MX" dirty="0"/>
                    </a:p>
                  </a:txBody>
                  <a:tcPr/>
                </a:tc>
                <a:tc>
                  <a:txBody>
                    <a:bodyPr/>
                    <a:lstStyle/>
                    <a:p>
                      <a:endParaRPr lang="es-MX" dirty="0"/>
                    </a:p>
                  </a:txBody>
                  <a:tcPr/>
                </a:tc>
              </a:tr>
              <a:tr h="708834">
                <a:tc>
                  <a:txBody>
                    <a:bodyPr/>
                    <a:lstStyle/>
                    <a:p>
                      <a:r>
                        <a:rPr lang="es-MX" dirty="0" smtClean="0"/>
                        <a:t>Total </a:t>
                      </a:r>
                      <a:endParaRPr lang="es-MX" dirty="0"/>
                    </a:p>
                  </a:txBody>
                  <a:tcPr/>
                </a:tc>
                <a:tc>
                  <a:txBody>
                    <a:bodyPr/>
                    <a:lstStyle/>
                    <a:p>
                      <a:r>
                        <a:rPr lang="es-MX" dirty="0" smtClean="0"/>
                        <a:t>100%</a:t>
                      </a:r>
                      <a:endParaRPr lang="es-MX" dirty="0"/>
                    </a:p>
                  </a:txBody>
                  <a:tcPr/>
                </a:tc>
              </a:tr>
            </a:tbl>
          </a:graphicData>
        </a:graphic>
      </p:graphicFrame>
    </p:spTree>
    <p:extLst>
      <p:ext uri="{BB962C8B-B14F-4D97-AF65-F5344CB8AC3E}">
        <p14:creationId xmlns:p14="http://schemas.microsoft.com/office/powerpoint/2010/main" val="3466688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179512" y="-18256"/>
            <a:ext cx="8229600" cy="1143000"/>
          </a:xfrm>
          <a:prstGeom prst="rect">
            <a:avLst/>
          </a:prstGeom>
        </p:spPr>
        <p:txBody>
          <a:bodyPr>
            <a:norm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REGLAMENTO </a:t>
            </a:r>
            <a:endParaRPr lang="es-MX" sz="3600" b="1" dirty="0">
              <a:latin typeface="+mn-lt"/>
            </a:endParaRPr>
          </a:p>
        </p:txBody>
      </p:sp>
      <p:sp>
        <p:nvSpPr>
          <p:cNvPr id="4" name="3 Rectángulo"/>
          <p:cNvSpPr/>
          <p:nvPr/>
        </p:nvSpPr>
        <p:spPr>
          <a:xfrm>
            <a:off x="-10585" y="553244"/>
            <a:ext cx="8399009" cy="5509200"/>
          </a:xfrm>
          <a:prstGeom prst="rect">
            <a:avLst/>
          </a:prstGeom>
        </p:spPr>
        <p:txBody>
          <a:bodyPr wrap="square">
            <a:spAutoFit/>
          </a:bodyPr>
          <a:lstStyle/>
          <a:p>
            <a:pPr marL="285750" indent="-285750" algn="just">
              <a:buFont typeface="Wingdings" pitchFamily="2" charset="2"/>
              <a:buChar char="ü"/>
            </a:pPr>
            <a:r>
              <a:rPr lang="es-MX" sz="2200" b="1" dirty="0">
                <a:solidFill>
                  <a:srgbClr val="483F24"/>
                </a:solidFill>
                <a:cs typeface="Arial" pitchFamily="34" charset="0"/>
              </a:rPr>
              <a:t> </a:t>
            </a:r>
            <a:r>
              <a:rPr lang="es-MX" sz="2200" dirty="0"/>
              <a:t>Sentarse por número de lista y reportar inmediatamente si su computadora se encuentra en mal estado ya sea Hardware o Software de lo contrario se le hará cargo de los desperfectos que tenga</a:t>
            </a:r>
            <a:r>
              <a:rPr lang="es-MX" sz="2200" dirty="0" smtClean="0"/>
              <a:t>.</a:t>
            </a:r>
            <a:endParaRPr lang="es-MX" sz="2200" b="1" dirty="0" smtClean="0">
              <a:solidFill>
                <a:srgbClr val="483F24"/>
              </a:solidFill>
              <a:cs typeface="Arial" pitchFamily="34" charset="0"/>
            </a:endParaRPr>
          </a:p>
          <a:p>
            <a:pPr marL="285750" indent="-285750" algn="just">
              <a:buFont typeface="Wingdings" pitchFamily="2" charset="2"/>
              <a:buChar char="ü"/>
            </a:pPr>
            <a:r>
              <a:rPr lang="es-MX" sz="2200" dirty="0" smtClean="0">
                <a:cs typeface="Arial" pitchFamily="34" charset="0"/>
              </a:rPr>
              <a:t>Respeto a sus compañeros y profesores</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a:t>
            </a:r>
            <a:r>
              <a:rPr lang="es-MX" sz="2200" dirty="0" smtClean="0">
                <a:cs typeface="Arial" pitchFamily="34" charset="0"/>
              </a:rPr>
              <a:t>mantener orden y disciplina asi como no entrar  </a:t>
            </a:r>
            <a:r>
              <a:rPr lang="es-MX" sz="2200" dirty="0">
                <a:cs typeface="Arial" pitchFamily="34" charset="0"/>
              </a:rPr>
              <a:t>con alimentos</a:t>
            </a:r>
            <a:r>
              <a:rPr lang="es-MX" sz="2200" dirty="0" smtClean="0">
                <a:cs typeface="Arial" pitchFamily="34" charset="0"/>
              </a:rPr>
              <a:t>.</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entregar trabajos </a:t>
            </a:r>
            <a:r>
              <a:rPr lang="es-MX" sz="2200" dirty="0" smtClean="0">
                <a:cs typeface="Arial" pitchFamily="34" charset="0"/>
              </a:rPr>
              <a:t>en tiempo y forma</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a:t>
            </a:r>
            <a:r>
              <a:rPr lang="es-MX" sz="2200" dirty="0" smtClean="0">
                <a:cs typeface="Arial" pitchFamily="34" charset="0"/>
              </a:rPr>
              <a:t>asistencia, pueden entrar a la segunda hora (se pondrá una falta)</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a:t>
            </a:r>
            <a:r>
              <a:rPr lang="es-MX" sz="2200" dirty="0" smtClean="0">
                <a:cs typeface="Arial" pitchFamily="34" charset="0"/>
              </a:rPr>
              <a:t>poner su celular en vibrar y dentro de su bolso, no hablar por </a:t>
            </a:r>
            <a:r>
              <a:rPr lang="es-MX" sz="2200" dirty="0">
                <a:cs typeface="Arial" pitchFamily="34" charset="0"/>
              </a:rPr>
              <a:t>celular durante la clase</a:t>
            </a:r>
            <a:r>
              <a:rPr lang="es-MX" sz="2200" dirty="0" smtClean="0">
                <a:cs typeface="Arial" pitchFamily="34" charset="0"/>
              </a:rPr>
              <a:t>.</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pedir permiso para salidas en clase</a:t>
            </a:r>
            <a:r>
              <a:rPr lang="es-MX" sz="2200" dirty="0" smtClean="0">
                <a:cs typeface="Arial" pitchFamily="34" charset="0"/>
              </a:rPr>
              <a:t>.</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a:t>
            </a:r>
            <a:r>
              <a:rPr lang="es-MX" sz="2200" dirty="0" smtClean="0">
                <a:cs typeface="Arial" pitchFamily="34" charset="0"/>
              </a:rPr>
              <a:t>durante la clase se debe emplear la computadora para el trabajo asignado, de no ser así se le pedirá que se retire de la clase.</a:t>
            </a:r>
            <a:endParaRPr lang="es-MX" sz="2200" dirty="0">
              <a:cs typeface="Arial" pitchFamily="34" charset="0"/>
            </a:endParaRPr>
          </a:p>
          <a:p>
            <a:pPr marL="285750" indent="-285750" algn="just">
              <a:buFont typeface="Wingdings" pitchFamily="2" charset="2"/>
              <a:buChar char="ü"/>
            </a:pPr>
            <a:r>
              <a:rPr lang="es-MX" sz="2200" dirty="0">
                <a:cs typeface="Arial" pitchFamily="34" charset="0"/>
              </a:rPr>
              <a:t> cuidar el equipo en el que trabajaran durante el semestre</a:t>
            </a:r>
            <a:r>
              <a:rPr lang="es-MX" sz="2200" dirty="0" smtClean="0">
                <a:cs typeface="Arial" pitchFamily="34" charset="0"/>
              </a:rPr>
              <a:t>.</a:t>
            </a:r>
          </a:p>
          <a:p>
            <a:pPr marL="285750" indent="-285750" algn="just">
              <a:buFont typeface="Wingdings" pitchFamily="2" charset="2"/>
              <a:buChar char="ü"/>
            </a:pPr>
            <a:r>
              <a:rPr lang="es-MX" sz="2200" dirty="0" smtClean="0">
                <a:cs typeface="Arial" pitchFamily="34" charset="0"/>
              </a:rPr>
              <a:t>No se permitirá el uso de mensajeros, Facebook, </a:t>
            </a:r>
            <a:r>
              <a:rPr lang="es-MX" sz="2200" dirty="0" err="1" smtClean="0">
                <a:cs typeface="Arial" pitchFamily="34" charset="0"/>
              </a:rPr>
              <a:t>Youtube</a:t>
            </a:r>
            <a:r>
              <a:rPr lang="es-MX" sz="2200" dirty="0" smtClean="0">
                <a:cs typeface="Arial" pitchFamily="34" charset="0"/>
              </a:rPr>
              <a:t> u otros durante el tiempo de explicación y realización de ejercicios.</a:t>
            </a:r>
            <a:endParaRPr lang="es-MX" sz="2200" dirty="0">
              <a:cs typeface="Arial" pitchFamily="34" charset="0"/>
            </a:endParaRPr>
          </a:p>
        </p:txBody>
      </p:sp>
      <p:pic>
        <p:nvPicPr>
          <p:cNvPr id="5"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6"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312285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42872"/>
            <a:ext cx="7848872" cy="6986528"/>
          </a:xfrm>
          <a:prstGeom prst="rect">
            <a:avLst/>
          </a:prstGeom>
          <a:noFill/>
        </p:spPr>
        <p:txBody>
          <a:bodyPr wrap="square" rtlCol="0">
            <a:spAutoFit/>
          </a:bodyPr>
          <a:lstStyle/>
          <a:p>
            <a:pPr algn="ctr"/>
            <a:r>
              <a:rPr lang="es-MX" sz="2000" b="1" dirty="0" smtClean="0"/>
              <a:t>BIBLIOGRAFÍA</a:t>
            </a:r>
            <a:endParaRPr lang="es-MX" sz="1600" dirty="0"/>
          </a:p>
          <a:p>
            <a:r>
              <a:rPr lang="es-MX" sz="1600" b="1" dirty="0"/>
              <a:t>UNIDAD I</a:t>
            </a:r>
            <a:endParaRPr lang="es-MX" sz="1600" dirty="0"/>
          </a:p>
          <a:p>
            <a:r>
              <a:rPr lang="es-MX" sz="1600" dirty="0"/>
              <a:t> </a:t>
            </a:r>
            <a:r>
              <a:rPr lang="es-MX" sz="1600" dirty="0">
                <a:hlinkClick r:id="rId2"/>
              </a:rPr>
              <a:t>http://www.intel.com/education/la/es/tools/index.htm</a:t>
            </a:r>
            <a:r>
              <a:rPr lang="es-MX" sz="1600" dirty="0"/>
              <a:t/>
            </a:r>
            <a:br>
              <a:rPr lang="es-MX" sz="1600" dirty="0"/>
            </a:br>
            <a:r>
              <a:rPr lang="es-MX" sz="1600" dirty="0"/>
              <a:t> </a:t>
            </a:r>
            <a:r>
              <a:rPr lang="es-MX" sz="1600" dirty="0">
                <a:hlinkClick r:id="rId3"/>
              </a:rPr>
              <a:t>http://www.hdt.gob.mx/hdt/hdt/materiales-digitales</a:t>
            </a:r>
            <a:r>
              <a:rPr lang="es-MX" sz="1600" dirty="0"/>
              <a:t/>
            </a:r>
            <a:br>
              <a:rPr lang="es-MX" sz="1600" dirty="0"/>
            </a:br>
            <a:r>
              <a:rPr lang="es-MX" sz="1600" dirty="0"/>
              <a:t> </a:t>
            </a:r>
            <a:r>
              <a:rPr lang="es-MX" sz="1600" dirty="0">
                <a:hlinkClick r:id="rId4"/>
              </a:rPr>
              <a:t>http://littlealchemy.com/</a:t>
            </a:r>
            <a:r>
              <a:rPr lang="es-MX" sz="1600" dirty="0"/>
              <a:t/>
            </a:r>
            <a:br>
              <a:rPr lang="es-MX" sz="1600" dirty="0"/>
            </a:br>
            <a:r>
              <a:rPr lang="es-MX" sz="1600" dirty="0"/>
              <a:t> </a:t>
            </a:r>
            <a:r>
              <a:rPr lang="es-MX" sz="1600" dirty="0">
                <a:hlinkClick r:id="rId5"/>
              </a:rPr>
              <a:t>http://e-mathisi2011.wikispaces.com/file/view/Diana+Laurillard+-+Balancing+the+Media.pdf</a:t>
            </a:r>
            <a:r>
              <a:rPr lang="es-MX" sz="1600" dirty="0"/>
              <a:t/>
            </a:r>
            <a:br>
              <a:rPr lang="es-MX" sz="1600" dirty="0"/>
            </a:br>
            <a:r>
              <a:rPr lang="es-MX" sz="1600" dirty="0" err="1"/>
              <a:t>Learning</a:t>
            </a:r>
            <a:r>
              <a:rPr lang="es-MX" sz="1600" dirty="0"/>
              <a:t>, Media and </a:t>
            </a:r>
            <a:r>
              <a:rPr lang="es-MX" sz="1600" dirty="0" err="1"/>
              <a:t>Technology</a:t>
            </a:r>
            <a:r>
              <a:rPr lang="es-MX" sz="1600" dirty="0"/>
              <a:t>.</a:t>
            </a:r>
            <a:br>
              <a:rPr lang="es-MX" sz="1600" dirty="0"/>
            </a:br>
            <a:endParaRPr lang="es-MX" sz="1600" dirty="0"/>
          </a:p>
          <a:p>
            <a:r>
              <a:rPr lang="es-MX" sz="1600" b="1" dirty="0"/>
              <a:t>UNIDAD II</a:t>
            </a:r>
            <a:endParaRPr lang="es-MX" sz="1600" dirty="0"/>
          </a:p>
          <a:p>
            <a:r>
              <a:rPr lang="es-MX" sz="1600" dirty="0"/>
              <a:t>Educar en Red</a:t>
            </a:r>
          </a:p>
          <a:p>
            <a:r>
              <a:rPr lang="es-MX" sz="1600" dirty="0"/>
              <a:t>José Ignacio </a:t>
            </a:r>
            <a:r>
              <a:rPr lang="es-MX" sz="1600" dirty="0" err="1"/>
              <a:t>Aguaded</a:t>
            </a:r>
            <a:r>
              <a:rPr lang="es-MX" sz="1600" dirty="0"/>
              <a:t> Gómez</a:t>
            </a:r>
            <a:br>
              <a:rPr lang="es-MX" sz="1600" dirty="0"/>
            </a:br>
            <a:r>
              <a:rPr lang="es-MX" sz="1600" dirty="0"/>
              <a:t>Julio Cabero Almenara</a:t>
            </a:r>
            <a:br>
              <a:rPr lang="es-MX" sz="1600" dirty="0"/>
            </a:br>
            <a:r>
              <a:rPr lang="es-MX" sz="1600" dirty="0"/>
              <a:t>Ediciones </a:t>
            </a:r>
            <a:r>
              <a:rPr lang="es-MX" sz="1600" dirty="0" smtClean="0"/>
              <a:t>Aljibe</a:t>
            </a:r>
            <a:endParaRPr lang="es-MX" sz="1600" dirty="0"/>
          </a:p>
          <a:p>
            <a:r>
              <a:rPr lang="es-MX" sz="1600" dirty="0" err="1"/>
              <a:t>Cibersociedad</a:t>
            </a:r>
            <a:r>
              <a:rPr lang="es-MX" sz="1600" dirty="0"/>
              <a:t> 2.0</a:t>
            </a:r>
            <a:br>
              <a:rPr lang="es-MX" sz="1600" dirty="0"/>
            </a:br>
            <a:r>
              <a:rPr lang="es-MX" sz="1600" dirty="0"/>
              <a:t>Steven G. Jones</a:t>
            </a:r>
            <a:br>
              <a:rPr lang="es-MX" sz="1600" dirty="0"/>
            </a:br>
            <a:r>
              <a:rPr lang="es-MX" sz="1600" dirty="0"/>
              <a:t>Editorial </a:t>
            </a:r>
            <a:r>
              <a:rPr lang="es-MX" sz="1600" dirty="0" smtClean="0"/>
              <a:t>UOC</a:t>
            </a:r>
            <a:r>
              <a:rPr lang="es-MX" sz="1600" dirty="0"/>
              <a:t/>
            </a:r>
            <a:br>
              <a:rPr lang="es-MX" sz="1600" dirty="0"/>
            </a:br>
            <a:r>
              <a:rPr lang="es-MX" sz="1600" dirty="0"/>
              <a:t>Comunidades en el ciberespacio</a:t>
            </a:r>
            <a:br>
              <a:rPr lang="es-MX" sz="1600" dirty="0"/>
            </a:br>
            <a:r>
              <a:rPr lang="es-MX" sz="1600" dirty="0"/>
              <a:t>Marc A. Smith</a:t>
            </a:r>
            <a:br>
              <a:rPr lang="es-MX" sz="1600" dirty="0"/>
            </a:br>
            <a:r>
              <a:rPr lang="es-MX" sz="1600" dirty="0"/>
              <a:t>Peter </a:t>
            </a:r>
            <a:r>
              <a:rPr lang="es-MX" sz="1600" dirty="0" err="1"/>
              <a:t>Kollock</a:t>
            </a:r>
            <a:r>
              <a:rPr lang="es-MX" sz="1600" dirty="0"/>
              <a:t/>
            </a:r>
            <a:br>
              <a:rPr lang="es-MX" sz="1600" dirty="0"/>
            </a:br>
            <a:r>
              <a:rPr lang="es-MX" sz="1600" dirty="0"/>
              <a:t>Editorial UOC</a:t>
            </a:r>
            <a:br>
              <a:rPr lang="es-MX" sz="1600" dirty="0"/>
            </a:br>
            <a:endParaRPr lang="es-MX" sz="1600" dirty="0"/>
          </a:p>
          <a:p>
            <a:r>
              <a:rPr lang="es-MX" sz="1600" b="1" dirty="0"/>
              <a:t>UNIDAD III</a:t>
            </a:r>
            <a:endParaRPr lang="es-MX" sz="1600" dirty="0"/>
          </a:p>
          <a:p>
            <a:r>
              <a:rPr lang="es-MX" sz="1600" dirty="0" err="1"/>
              <a:t>Aguaded</a:t>
            </a:r>
            <a:r>
              <a:rPr lang="es-MX" sz="1600" dirty="0"/>
              <a:t>, J. I. y Cabero J. (2002). Educar en Red. Málaga: </a:t>
            </a:r>
            <a:r>
              <a:rPr lang="es-MX" sz="1600" dirty="0" smtClean="0"/>
              <a:t>Aljibe</a:t>
            </a:r>
            <a:r>
              <a:rPr lang="es-MX" sz="1600" dirty="0"/>
              <a:t/>
            </a:r>
            <a:br>
              <a:rPr lang="es-MX" sz="1600" dirty="0"/>
            </a:br>
            <a:r>
              <a:rPr lang="es-MX" sz="1600" dirty="0"/>
              <a:t>Jones, E (editor) (2003). </a:t>
            </a:r>
            <a:r>
              <a:rPr lang="es-MX" sz="1600" dirty="0" err="1"/>
              <a:t>Cibersociedad</a:t>
            </a:r>
            <a:r>
              <a:rPr lang="es-MX" sz="1600" dirty="0"/>
              <a:t> 2.0. Barcelona: </a:t>
            </a:r>
            <a:r>
              <a:rPr lang="es-MX" sz="1600" dirty="0" smtClean="0"/>
              <a:t>UOC</a:t>
            </a:r>
            <a:r>
              <a:rPr lang="es-MX" sz="1600" dirty="0"/>
              <a:t/>
            </a:r>
            <a:br>
              <a:rPr lang="es-MX" sz="1600" dirty="0"/>
            </a:br>
            <a:r>
              <a:rPr lang="es-MX" sz="1600" dirty="0"/>
              <a:t>Smith, M. A y </a:t>
            </a:r>
            <a:r>
              <a:rPr lang="es-MX" sz="1600" dirty="0" err="1"/>
              <a:t>Kollock</a:t>
            </a:r>
            <a:r>
              <a:rPr lang="es-MX" sz="1600" dirty="0"/>
              <a:t>, P. (editor) (2003) Comunidades en el ciberespacio. </a:t>
            </a:r>
            <a:r>
              <a:rPr lang="es-MX" sz="1600" dirty="0" err="1"/>
              <a:t>Barcelona:UOC</a:t>
            </a:r>
            <a:r>
              <a:rPr lang="es-MX" sz="1600" dirty="0"/>
              <a:t>.</a:t>
            </a:r>
          </a:p>
          <a:p>
            <a:endParaRPr lang="es-MX" sz="1600" dirty="0"/>
          </a:p>
        </p:txBody>
      </p:sp>
      <p:pic>
        <p:nvPicPr>
          <p:cNvPr id="3" name="Imagen 5" descr="logo chiquit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28384" y="6453336"/>
            <a:ext cx="402972" cy="339601"/>
          </a:xfrm>
          <a:prstGeom prst="rect">
            <a:avLst/>
          </a:prstGeom>
          <a:noFill/>
          <a:ln>
            <a:noFill/>
          </a:ln>
        </p:spPr>
      </p:pic>
      <p:sp>
        <p:nvSpPr>
          <p:cNvPr id="4" name="CuadroTexto 6"/>
          <p:cNvSpPr txBox="1"/>
          <p:nvPr/>
        </p:nvSpPr>
        <p:spPr>
          <a:xfrm>
            <a:off x="611560" y="6485274"/>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759630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404664"/>
            <a:ext cx="7776864" cy="1384995"/>
          </a:xfrm>
          <a:prstGeom prst="rect">
            <a:avLst/>
          </a:prstGeom>
          <a:noFill/>
        </p:spPr>
        <p:txBody>
          <a:bodyPr wrap="square" rtlCol="0">
            <a:spAutoFit/>
          </a:bodyPr>
          <a:lstStyle/>
          <a:p>
            <a:pPr algn="ctr"/>
            <a:r>
              <a:rPr lang="es-MX" sz="2800" b="1" dirty="0" smtClean="0"/>
              <a:t>Videos de introducción   </a:t>
            </a:r>
          </a:p>
          <a:p>
            <a:endParaRPr lang="es-MX" sz="2800" b="1" dirty="0"/>
          </a:p>
          <a:p>
            <a:r>
              <a:rPr lang="es-MX" sz="2800" b="1" dirty="0"/>
              <a:t>https://www.youtube.com/watch?v=UBEpn-EYf_0</a:t>
            </a:r>
            <a:endParaRPr lang="es-MX" sz="2800" b="1" dirty="0"/>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4"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
        <p:nvSpPr>
          <p:cNvPr id="5" name="4 Rectángulo"/>
          <p:cNvSpPr/>
          <p:nvPr/>
        </p:nvSpPr>
        <p:spPr>
          <a:xfrm>
            <a:off x="179512" y="2060848"/>
            <a:ext cx="8208912" cy="3970318"/>
          </a:xfrm>
          <a:prstGeom prst="rect">
            <a:avLst/>
          </a:prstGeom>
        </p:spPr>
        <p:txBody>
          <a:bodyPr wrap="square">
            <a:spAutoFit/>
          </a:bodyPr>
          <a:lstStyle/>
          <a:p>
            <a:r>
              <a:rPr lang="es-MX" sz="2800" dirty="0" smtClean="0"/>
              <a:t>¿Que son las herramientas digitales?</a:t>
            </a:r>
          </a:p>
          <a:p>
            <a:r>
              <a:rPr lang="es-MX" sz="2800" dirty="0" smtClean="0"/>
              <a:t>¿</a:t>
            </a:r>
            <a:r>
              <a:rPr lang="es-MX" sz="2800" dirty="0"/>
              <a:t>Qué herramientas digitales usan?</a:t>
            </a:r>
            <a:endParaRPr lang="es-ES" sz="2800" dirty="0"/>
          </a:p>
          <a:p>
            <a:r>
              <a:rPr lang="es-MX" sz="2800" dirty="0" smtClean="0"/>
              <a:t>¿Consideran </a:t>
            </a:r>
            <a:r>
              <a:rPr lang="es-MX" sz="2800" dirty="0"/>
              <a:t>que es necesario en su carrera profesional tener conocimientos y habilidades en cuanto a tecnología?</a:t>
            </a:r>
            <a:endParaRPr lang="es-ES" sz="2800" dirty="0"/>
          </a:p>
          <a:p>
            <a:r>
              <a:rPr lang="es-MX" sz="2800" dirty="0" smtClean="0"/>
              <a:t>¿Cómo </a:t>
            </a:r>
            <a:r>
              <a:rPr lang="es-MX" sz="2800" dirty="0"/>
              <a:t>consideran el uso que se le puede dar en este ámbito</a:t>
            </a:r>
            <a:r>
              <a:rPr lang="es-MX" sz="2800" dirty="0" smtClean="0"/>
              <a:t>?</a:t>
            </a:r>
            <a:endParaRPr lang="es-ES" sz="2800" dirty="0" smtClean="0"/>
          </a:p>
          <a:p>
            <a:r>
              <a:rPr lang="es-ES" sz="2800" dirty="0" smtClean="0"/>
              <a:t>¿Que habilidades se adquieren con el uso de herramientas digitales?</a:t>
            </a:r>
            <a:r>
              <a:rPr lang="es-MX" sz="2800" dirty="0"/>
              <a:t> </a:t>
            </a:r>
            <a:endParaRPr lang="es-ES" sz="2800" dirty="0"/>
          </a:p>
        </p:txBody>
      </p:sp>
    </p:spTree>
    <p:extLst>
      <p:ext uri="{BB962C8B-B14F-4D97-AF65-F5344CB8AC3E}">
        <p14:creationId xmlns:p14="http://schemas.microsoft.com/office/powerpoint/2010/main" val="4227582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772816"/>
            <a:ext cx="7543800" cy="2593975"/>
          </a:xfrm>
        </p:spPr>
        <p:txBody>
          <a:bodyPr/>
          <a:lstStyle/>
          <a:p>
            <a:pPr algn="ctr"/>
            <a:r>
              <a:rPr lang="es-MX" sz="3600" b="1" i="1" dirty="0">
                <a:latin typeface="+mn-lt"/>
              </a:rPr>
              <a:t>Trayecto </a:t>
            </a:r>
            <a:r>
              <a:rPr lang="es-MX" sz="3600" b="1" i="1" dirty="0" smtClean="0">
                <a:latin typeface="+mn-lt"/>
              </a:rPr>
              <a:t>Formativo</a:t>
            </a:r>
            <a:br>
              <a:rPr lang="es-MX" sz="3600" b="1" i="1" dirty="0" smtClean="0">
                <a:latin typeface="+mn-lt"/>
              </a:rPr>
            </a:br>
            <a:r>
              <a:rPr lang="es-MX" sz="3600" b="1" i="1" dirty="0">
                <a:latin typeface="+mn-lt"/>
              </a:rPr>
              <a:t/>
            </a:r>
            <a:br>
              <a:rPr lang="es-MX" sz="3600" b="1" i="1" dirty="0">
                <a:latin typeface="+mn-lt"/>
              </a:rPr>
            </a:br>
            <a:r>
              <a:rPr lang="es-MX" sz="3600" b="1" i="1" dirty="0">
                <a:latin typeface="+mn-lt"/>
              </a:rPr>
              <a:t>Lengua adicional y Tecnologías </a:t>
            </a:r>
            <a:br>
              <a:rPr lang="es-MX" sz="3600" b="1" i="1" dirty="0">
                <a:latin typeface="+mn-lt"/>
              </a:rPr>
            </a:br>
            <a:r>
              <a:rPr lang="es-MX" sz="3600" b="1" i="1" dirty="0">
                <a:latin typeface="+mn-lt"/>
              </a:rPr>
              <a:t>de la información y la comunicación</a:t>
            </a:r>
            <a:r>
              <a:rPr lang="es-MX" sz="3600" b="1" dirty="0">
                <a:latin typeface="+mn-lt"/>
              </a:rPr>
              <a:t/>
            </a:r>
            <a:br>
              <a:rPr lang="es-MX" sz="3600" b="1" dirty="0">
                <a:latin typeface="+mn-lt"/>
              </a:rPr>
            </a:br>
            <a:endParaRPr lang="es-MX" sz="3600" dirty="0">
              <a:latin typeface="+mn-lt"/>
            </a:endParaRPr>
          </a:p>
        </p:txBody>
      </p:sp>
    </p:spTree>
    <p:extLst>
      <p:ext uri="{BB962C8B-B14F-4D97-AF65-F5344CB8AC3E}">
        <p14:creationId xmlns:p14="http://schemas.microsoft.com/office/powerpoint/2010/main" val="2513775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496" y="-27384"/>
            <a:ext cx="8352928" cy="7848302"/>
          </a:xfrm>
          <a:prstGeom prst="rect">
            <a:avLst/>
          </a:prstGeom>
          <a:noFill/>
        </p:spPr>
        <p:txBody>
          <a:bodyPr wrap="square" rtlCol="0">
            <a:spAutoFit/>
          </a:bodyPr>
          <a:lstStyle/>
          <a:p>
            <a:pPr algn="ctr"/>
            <a:r>
              <a:rPr lang="es-MX" sz="2800" b="1" dirty="0" smtClean="0"/>
              <a:t>PROPÓSITO DEL CURSO </a:t>
            </a:r>
            <a:endParaRPr lang="es-MX" sz="2800" dirty="0"/>
          </a:p>
          <a:p>
            <a:pPr algn="just"/>
            <a:r>
              <a:rPr lang="es-MX" sz="2800" dirty="0"/>
              <a:t>Este curso tiene como propósito </a:t>
            </a:r>
            <a:r>
              <a:rPr lang="es-MX" sz="2800" b="1" dirty="0"/>
              <a:t>desarrollar</a:t>
            </a:r>
            <a:r>
              <a:rPr lang="es-MX" sz="2800" dirty="0"/>
              <a:t> en el alumno de las escuelas normales las </a:t>
            </a:r>
            <a:r>
              <a:rPr lang="es-MX" sz="2800" b="1" dirty="0"/>
              <a:t>habilidades, actitudes y conocimientos necesarios para el uso de las TIC en la educación. </a:t>
            </a:r>
            <a:r>
              <a:rPr lang="es-MX" sz="2800" dirty="0"/>
              <a:t>Con las cuáles se busca que el alumno como futuro docente </a:t>
            </a:r>
            <a:r>
              <a:rPr lang="es-MX" sz="2800" b="1" dirty="0"/>
              <a:t>sea capaz de implementar las herramientas digitales para la educación en el aula adaptándolas al contexto o ambiente educativo que se le presente.</a:t>
            </a:r>
          </a:p>
          <a:p>
            <a:pPr algn="just"/>
            <a:endParaRPr lang="es-MX" sz="2800" dirty="0" smtClean="0"/>
          </a:p>
          <a:p>
            <a:pPr algn="just"/>
            <a:r>
              <a:rPr lang="es-MX" sz="2800" dirty="0" smtClean="0"/>
              <a:t>Los </a:t>
            </a:r>
            <a:r>
              <a:rPr lang="es-MX" sz="2800" dirty="0"/>
              <a:t>futuros docentes serán </a:t>
            </a:r>
            <a:r>
              <a:rPr lang="es-MX" sz="2800" b="1" dirty="0"/>
              <a:t>c</a:t>
            </a:r>
            <a:r>
              <a:rPr lang="es-MX" sz="2800" b="1" dirty="0" smtClean="0"/>
              <a:t>apaces </a:t>
            </a:r>
            <a:r>
              <a:rPr lang="es-MX" sz="2800" b="1" dirty="0"/>
              <a:t>de crear y gestionar comunidades virtuales</a:t>
            </a:r>
            <a:r>
              <a:rPr lang="es-MX" sz="2800" dirty="0"/>
              <a:t> para el aprendizaje que brinden soporte a la clase presencial mientras se fomenta el </a:t>
            </a:r>
            <a:r>
              <a:rPr lang="es-MX" sz="2800" b="1" dirty="0"/>
              <a:t>trabajo colaborativo en línea </a:t>
            </a:r>
            <a:r>
              <a:rPr lang="es-MX" sz="2800" dirty="0"/>
              <a:t>a través de múltiples actividades.</a:t>
            </a:r>
          </a:p>
          <a:p>
            <a:r>
              <a:rPr lang="es-MX" sz="2800" dirty="0" smtClean="0"/>
              <a:t> </a:t>
            </a:r>
          </a:p>
          <a:p>
            <a:endParaRPr lang="es-MX" sz="2800" dirty="0"/>
          </a:p>
          <a:p>
            <a:endParaRPr lang="es-MX" sz="2800" dirty="0"/>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381328"/>
            <a:ext cx="402972" cy="339601"/>
          </a:xfrm>
          <a:prstGeom prst="rect">
            <a:avLst/>
          </a:prstGeom>
          <a:noFill/>
          <a:ln>
            <a:noFill/>
          </a:ln>
        </p:spPr>
      </p:pic>
      <p:sp>
        <p:nvSpPr>
          <p:cNvPr id="4" name="CuadroTexto 6"/>
          <p:cNvSpPr txBox="1"/>
          <p:nvPr/>
        </p:nvSpPr>
        <p:spPr>
          <a:xfrm>
            <a:off x="1051501" y="6381328"/>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592525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ChangeArrowheads="1"/>
          </p:cNvSpPr>
          <p:nvPr/>
        </p:nvSpPr>
        <p:spPr bwMode="auto">
          <a:xfrm>
            <a:off x="457200" y="39449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Rectangle 8"/>
          <p:cNvSpPr>
            <a:spLocks noChangeArrowheads="1"/>
          </p:cNvSpPr>
          <p:nvPr/>
        </p:nvSpPr>
        <p:spPr bwMode="auto">
          <a:xfrm>
            <a:off x="457200" y="44021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1" name="Rectangle 9"/>
          <p:cNvSpPr>
            <a:spLocks noChangeArrowheads="1"/>
          </p:cNvSpPr>
          <p:nvPr/>
        </p:nvSpPr>
        <p:spPr bwMode="auto">
          <a:xfrm>
            <a:off x="457200" y="48593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2" name="Rectangle 10"/>
          <p:cNvSpPr>
            <a:spLocks noChangeArrowheads="1"/>
          </p:cNvSpPr>
          <p:nvPr/>
        </p:nvSpPr>
        <p:spPr bwMode="auto">
          <a:xfrm>
            <a:off x="457200" y="53165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3" name="12 CuadroTexto"/>
          <p:cNvSpPr txBox="1"/>
          <p:nvPr/>
        </p:nvSpPr>
        <p:spPr>
          <a:xfrm>
            <a:off x="467544" y="-3577"/>
            <a:ext cx="8280920" cy="1200329"/>
          </a:xfrm>
          <a:prstGeom prst="rect">
            <a:avLst/>
          </a:prstGeom>
          <a:noFill/>
        </p:spPr>
        <p:txBody>
          <a:bodyPr wrap="square" rtlCol="0">
            <a:spAutoFit/>
          </a:bodyPr>
          <a:lstStyle/>
          <a:p>
            <a:pPr algn="ctr"/>
            <a:r>
              <a:rPr lang="es-MX" sz="3600" b="1" dirty="0"/>
              <a:t>COMPETENCIAS DEL PERFIL DE EGRESO</a:t>
            </a:r>
          </a:p>
          <a:p>
            <a:pPr algn="ctr"/>
            <a:endParaRPr lang="es-MX" sz="3600" b="1" dirty="0"/>
          </a:p>
        </p:txBody>
      </p:sp>
      <p:graphicFrame>
        <p:nvGraphicFramePr>
          <p:cNvPr id="14" name="13 Diagrama"/>
          <p:cNvGraphicFramePr/>
          <p:nvPr>
            <p:extLst>
              <p:ext uri="{D42A27DB-BD31-4B8C-83A1-F6EECF244321}">
                <p14:modId xmlns:p14="http://schemas.microsoft.com/office/powerpoint/2010/main" val="2234137573"/>
              </p:ext>
            </p:extLst>
          </p:nvPr>
        </p:nvGraphicFramePr>
        <p:xfrm>
          <a:off x="-36512" y="585729"/>
          <a:ext cx="8856984" cy="6083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Imagen 5" descr="logo chiquito"/>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876475" y="6485274"/>
            <a:ext cx="402972" cy="339601"/>
          </a:xfrm>
          <a:prstGeom prst="rect">
            <a:avLst/>
          </a:prstGeom>
          <a:noFill/>
          <a:ln>
            <a:noFill/>
          </a:ln>
        </p:spPr>
      </p:pic>
      <p:sp>
        <p:nvSpPr>
          <p:cNvPr id="15" name="CuadroTexto 6"/>
          <p:cNvSpPr txBox="1"/>
          <p:nvPr/>
        </p:nvSpPr>
        <p:spPr>
          <a:xfrm>
            <a:off x="971600" y="6485274"/>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1141621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43608" y="-3577"/>
            <a:ext cx="6692682" cy="646331"/>
          </a:xfrm>
          <a:prstGeom prst="rect">
            <a:avLst/>
          </a:prstGeom>
          <a:noFill/>
        </p:spPr>
        <p:txBody>
          <a:bodyPr wrap="square" rtlCol="0">
            <a:spAutoFit/>
          </a:bodyPr>
          <a:lstStyle/>
          <a:p>
            <a:pPr algn="ctr"/>
            <a:r>
              <a:rPr lang="es-MX" sz="3600" b="1" dirty="0"/>
              <a:t>COMPETENCIAS DEL CURSO</a:t>
            </a:r>
            <a:r>
              <a:rPr lang="es-MX" sz="3600" b="1" dirty="0" smtClean="0"/>
              <a:t>:</a:t>
            </a:r>
            <a:endParaRPr lang="es-MX" sz="3600" b="1" dirty="0"/>
          </a:p>
        </p:txBody>
      </p:sp>
      <p:graphicFrame>
        <p:nvGraphicFramePr>
          <p:cNvPr id="3" name="2 Diagrama"/>
          <p:cNvGraphicFramePr/>
          <p:nvPr>
            <p:extLst>
              <p:ext uri="{D42A27DB-BD31-4B8C-83A1-F6EECF244321}">
                <p14:modId xmlns:p14="http://schemas.microsoft.com/office/powerpoint/2010/main" val="2454383170"/>
              </p:ext>
            </p:extLst>
          </p:nvPr>
        </p:nvGraphicFramePr>
        <p:xfrm>
          <a:off x="0" y="319588"/>
          <a:ext cx="9252520" cy="6538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5" descr="logo chiquito"/>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56376" y="6453336"/>
            <a:ext cx="402972" cy="339601"/>
          </a:xfrm>
          <a:prstGeom prst="rect">
            <a:avLst/>
          </a:prstGeom>
          <a:noFill/>
          <a:ln>
            <a:noFill/>
          </a:ln>
        </p:spPr>
      </p:pic>
      <p:sp>
        <p:nvSpPr>
          <p:cNvPr id="5" name="CuadroTexto 6"/>
          <p:cNvSpPr txBox="1"/>
          <p:nvPr/>
        </p:nvSpPr>
        <p:spPr>
          <a:xfrm>
            <a:off x="1051501" y="645333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94989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3">
                                            <p:graphicEl>
                                              <a:dgm id="{921E499A-6319-4200-AF26-00158AA8DFE2}"/>
                                            </p:graphicEl>
                                          </p:spTgt>
                                        </p:tgtEl>
                                        <p:attrNameLst>
                                          <p:attrName>style.color</p:attrName>
                                        </p:attrNameLst>
                                      </p:cBhvr>
                                      <p:by>
                                        <p:hsl h="7200000" s="0" l="0"/>
                                      </p:by>
                                    </p:animClr>
                                    <p:animClr clrSpc="hsl" dir="cw">
                                      <p:cBhvr>
                                        <p:cTn id="7" dur="500" fill="hold"/>
                                        <p:tgtEl>
                                          <p:spTgt spid="3">
                                            <p:graphicEl>
                                              <a:dgm id="{921E499A-6319-4200-AF26-00158AA8DFE2}"/>
                                            </p:graphicEl>
                                          </p:spTgt>
                                        </p:tgtEl>
                                        <p:attrNameLst>
                                          <p:attrName>fillcolor</p:attrName>
                                        </p:attrNameLst>
                                      </p:cBhvr>
                                      <p:by>
                                        <p:hsl h="7200000" s="0" l="0"/>
                                      </p:by>
                                    </p:animClr>
                                    <p:animClr clrSpc="hsl" dir="cw">
                                      <p:cBhvr>
                                        <p:cTn id="8" dur="500" fill="hold"/>
                                        <p:tgtEl>
                                          <p:spTgt spid="3">
                                            <p:graphicEl>
                                              <a:dgm id="{921E499A-6319-4200-AF26-00158AA8DFE2}"/>
                                            </p:graphicEl>
                                          </p:spTgt>
                                        </p:tgtEl>
                                        <p:attrNameLst>
                                          <p:attrName>stroke.color</p:attrName>
                                        </p:attrNameLst>
                                      </p:cBhvr>
                                      <p:by>
                                        <p:hsl h="7200000" s="0" l="0"/>
                                      </p:by>
                                    </p:animClr>
                                    <p:set>
                                      <p:cBhvr>
                                        <p:cTn id="9" dur="500" fill="hold"/>
                                        <p:tgtEl>
                                          <p:spTgt spid="3">
                                            <p:graphicEl>
                                              <a:dgm id="{921E499A-6319-4200-AF26-00158AA8DFE2}"/>
                                            </p:graphicEl>
                                          </p:spTgt>
                                        </p:tgtEl>
                                        <p:attrNameLst>
                                          <p:attrName>fill.type</p:attrName>
                                        </p:attrNameLst>
                                      </p:cBhvr>
                                      <p:to>
                                        <p:strVal val="solid"/>
                                      </p:to>
                                    </p:set>
                                  </p:childTnLst>
                                </p:cTn>
                              </p:par>
                              <p:par>
                                <p:cTn id="10" presetID="21" presetClass="emph" presetSubtype="0" fill="hold" grpId="0" nodeType="withEffect">
                                  <p:stCondLst>
                                    <p:cond delay="0"/>
                                  </p:stCondLst>
                                  <p:childTnLst>
                                    <p:animClr clrSpc="hsl" dir="cw">
                                      <p:cBhvr override="childStyle">
                                        <p:cTn id="11" dur="500" fill="hold"/>
                                        <p:tgtEl>
                                          <p:spTgt spid="3">
                                            <p:graphicEl>
                                              <a:dgm id="{D123D3AC-DEC3-4698-B91A-83B5279A3D65}"/>
                                            </p:graphicEl>
                                          </p:spTgt>
                                        </p:tgtEl>
                                        <p:attrNameLst>
                                          <p:attrName>style.color</p:attrName>
                                        </p:attrNameLst>
                                      </p:cBhvr>
                                      <p:by>
                                        <p:hsl h="7200000" s="0" l="0"/>
                                      </p:by>
                                    </p:animClr>
                                    <p:animClr clrSpc="hsl" dir="cw">
                                      <p:cBhvr>
                                        <p:cTn id="12" dur="500" fill="hold"/>
                                        <p:tgtEl>
                                          <p:spTgt spid="3">
                                            <p:graphicEl>
                                              <a:dgm id="{D123D3AC-DEC3-4698-B91A-83B5279A3D65}"/>
                                            </p:graphicEl>
                                          </p:spTgt>
                                        </p:tgtEl>
                                        <p:attrNameLst>
                                          <p:attrName>fillcolor</p:attrName>
                                        </p:attrNameLst>
                                      </p:cBhvr>
                                      <p:by>
                                        <p:hsl h="7200000" s="0" l="0"/>
                                      </p:by>
                                    </p:animClr>
                                    <p:animClr clrSpc="hsl" dir="cw">
                                      <p:cBhvr>
                                        <p:cTn id="13" dur="500" fill="hold"/>
                                        <p:tgtEl>
                                          <p:spTgt spid="3">
                                            <p:graphicEl>
                                              <a:dgm id="{D123D3AC-DEC3-4698-B91A-83B5279A3D65}"/>
                                            </p:graphicEl>
                                          </p:spTgt>
                                        </p:tgtEl>
                                        <p:attrNameLst>
                                          <p:attrName>stroke.color</p:attrName>
                                        </p:attrNameLst>
                                      </p:cBhvr>
                                      <p:by>
                                        <p:hsl h="7200000" s="0" l="0"/>
                                      </p:by>
                                    </p:animClr>
                                    <p:set>
                                      <p:cBhvr>
                                        <p:cTn id="14" dur="500" fill="hold"/>
                                        <p:tgtEl>
                                          <p:spTgt spid="3">
                                            <p:graphicEl>
                                              <a:dgm id="{D123D3AC-DEC3-4698-B91A-83B5279A3D65}"/>
                                            </p:graphicEl>
                                          </p:spTgt>
                                        </p:tgtEl>
                                        <p:attrNameLst>
                                          <p:attrName>fill.type</p:attrName>
                                        </p:attrNameLst>
                                      </p:cBhvr>
                                      <p:to>
                                        <p:strVal val="solid"/>
                                      </p:to>
                                    </p:set>
                                  </p:childTnLst>
                                </p:cTn>
                              </p:par>
                              <p:par>
                                <p:cTn id="15" presetID="21" presetClass="emph" presetSubtype="0" fill="hold" grpId="0" nodeType="withEffect">
                                  <p:stCondLst>
                                    <p:cond delay="0"/>
                                  </p:stCondLst>
                                  <p:childTnLst>
                                    <p:animClr clrSpc="hsl" dir="cw">
                                      <p:cBhvr override="childStyle">
                                        <p:cTn id="16" dur="500" fill="hold"/>
                                        <p:tgtEl>
                                          <p:spTgt spid="3">
                                            <p:graphicEl>
                                              <a:dgm id="{92F373C4-03E5-40B1-8667-2D8C7644BBBF}"/>
                                            </p:graphicEl>
                                          </p:spTgt>
                                        </p:tgtEl>
                                        <p:attrNameLst>
                                          <p:attrName>style.color</p:attrName>
                                        </p:attrNameLst>
                                      </p:cBhvr>
                                      <p:by>
                                        <p:hsl h="7200000" s="0" l="0"/>
                                      </p:by>
                                    </p:animClr>
                                    <p:animClr clrSpc="hsl" dir="cw">
                                      <p:cBhvr>
                                        <p:cTn id="17" dur="500" fill="hold"/>
                                        <p:tgtEl>
                                          <p:spTgt spid="3">
                                            <p:graphicEl>
                                              <a:dgm id="{92F373C4-03E5-40B1-8667-2D8C7644BBBF}"/>
                                            </p:graphicEl>
                                          </p:spTgt>
                                        </p:tgtEl>
                                        <p:attrNameLst>
                                          <p:attrName>fillcolor</p:attrName>
                                        </p:attrNameLst>
                                      </p:cBhvr>
                                      <p:by>
                                        <p:hsl h="7200000" s="0" l="0"/>
                                      </p:by>
                                    </p:animClr>
                                    <p:animClr clrSpc="hsl" dir="cw">
                                      <p:cBhvr>
                                        <p:cTn id="18" dur="500" fill="hold"/>
                                        <p:tgtEl>
                                          <p:spTgt spid="3">
                                            <p:graphicEl>
                                              <a:dgm id="{92F373C4-03E5-40B1-8667-2D8C7644BBBF}"/>
                                            </p:graphicEl>
                                          </p:spTgt>
                                        </p:tgtEl>
                                        <p:attrNameLst>
                                          <p:attrName>stroke.color</p:attrName>
                                        </p:attrNameLst>
                                      </p:cBhvr>
                                      <p:by>
                                        <p:hsl h="7200000" s="0" l="0"/>
                                      </p:by>
                                    </p:animClr>
                                    <p:set>
                                      <p:cBhvr>
                                        <p:cTn id="19" dur="500" fill="hold"/>
                                        <p:tgtEl>
                                          <p:spTgt spid="3">
                                            <p:graphicEl>
                                              <a:dgm id="{92F373C4-03E5-40B1-8667-2D8C7644BBBF}"/>
                                            </p:graphicEl>
                                          </p:spTgt>
                                        </p:tgtEl>
                                        <p:attrNameLst>
                                          <p:attrName>fill.type</p:attrName>
                                        </p:attrNameLst>
                                      </p:cBhvr>
                                      <p:to>
                                        <p:strVal val="solid"/>
                                      </p:to>
                                    </p:set>
                                  </p:childTnLst>
                                </p:cTn>
                              </p:par>
                              <p:par>
                                <p:cTn id="20" presetID="21" presetClass="emph" presetSubtype="0" fill="hold" grpId="0" nodeType="withEffect">
                                  <p:stCondLst>
                                    <p:cond delay="0"/>
                                  </p:stCondLst>
                                  <p:childTnLst>
                                    <p:animClr clrSpc="hsl" dir="cw">
                                      <p:cBhvr override="childStyle">
                                        <p:cTn id="21" dur="500" fill="hold"/>
                                        <p:tgtEl>
                                          <p:spTgt spid="3">
                                            <p:graphicEl>
                                              <a:dgm id="{E5DE534E-3512-45A6-829B-E171A0C2E81F}"/>
                                            </p:graphicEl>
                                          </p:spTgt>
                                        </p:tgtEl>
                                        <p:attrNameLst>
                                          <p:attrName>style.color</p:attrName>
                                        </p:attrNameLst>
                                      </p:cBhvr>
                                      <p:by>
                                        <p:hsl h="7200000" s="0" l="0"/>
                                      </p:by>
                                    </p:animClr>
                                    <p:animClr clrSpc="hsl" dir="cw">
                                      <p:cBhvr>
                                        <p:cTn id="22" dur="500" fill="hold"/>
                                        <p:tgtEl>
                                          <p:spTgt spid="3">
                                            <p:graphicEl>
                                              <a:dgm id="{E5DE534E-3512-45A6-829B-E171A0C2E81F}"/>
                                            </p:graphicEl>
                                          </p:spTgt>
                                        </p:tgtEl>
                                        <p:attrNameLst>
                                          <p:attrName>fillcolor</p:attrName>
                                        </p:attrNameLst>
                                      </p:cBhvr>
                                      <p:by>
                                        <p:hsl h="7200000" s="0" l="0"/>
                                      </p:by>
                                    </p:animClr>
                                    <p:animClr clrSpc="hsl" dir="cw">
                                      <p:cBhvr>
                                        <p:cTn id="23" dur="500" fill="hold"/>
                                        <p:tgtEl>
                                          <p:spTgt spid="3">
                                            <p:graphicEl>
                                              <a:dgm id="{E5DE534E-3512-45A6-829B-E171A0C2E81F}"/>
                                            </p:graphicEl>
                                          </p:spTgt>
                                        </p:tgtEl>
                                        <p:attrNameLst>
                                          <p:attrName>stroke.color</p:attrName>
                                        </p:attrNameLst>
                                      </p:cBhvr>
                                      <p:by>
                                        <p:hsl h="7200000" s="0" l="0"/>
                                      </p:by>
                                    </p:animClr>
                                    <p:set>
                                      <p:cBhvr>
                                        <p:cTn id="24" dur="500" fill="hold"/>
                                        <p:tgtEl>
                                          <p:spTgt spid="3">
                                            <p:graphicEl>
                                              <a:dgm id="{E5DE534E-3512-45A6-829B-E171A0C2E81F}"/>
                                            </p:graphicEl>
                                          </p:spTgt>
                                        </p:tgtEl>
                                        <p:attrNameLst>
                                          <p:attrName>fill.type</p:attrName>
                                        </p:attrNameLst>
                                      </p:cBhvr>
                                      <p:to>
                                        <p:strVal val="solid"/>
                                      </p:to>
                                    </p:set>
                                  </p:childTnLst>
                                </p:cTn>
                              </p:par>
                              <p:par>
                                <p:cTn id="25" presetID="21" presetClass="emph" presetSubtype="0" fill="hold" grpId="0" nodeType="withEffect">
                                  <p:stCondLst>
                                    <p:cond delay="0"/>
                                  </p:stCondLst>
                                  <p:childTnLst>
                                    <p:animClr clrSpc="hsl" dir="cw">
                                      <p:cBhvr override="childStyle">
                                        <p:cTn id="26" dur="500" fill="hold"/>
                                        <p:tgtEl>
                                          <p:spTgt spid="3">
                                            <p:graphicEl>
                                              <a:dgm id="{E9547623-B0FC-48BA-80D2-CD82E35C4169}"/>
                                            </p:graphicEl>
                                          </p:spTgt>
                                        </p:tgtEl>
                                        <p:attrNameLst>
                                          <p:attrName>style.color</p:attrName>
                                        </p:attrNameLst>
                                      </p:cBhvr>
                                      <p:by>
                                        <p:hsl h="7200000" s="0" l="0"/>
                                      </p:by>
                                    </p:animClr>
                                    <p:animClr clrSpc="hsl" dir="cw">
                                      <p:cBhvr>
                                        <p:cTn id="27" dur="500" fill="hold"/>
                                        <p:tgtEl>
                                          <p:spTgt spid="3">
                                            <p:graphicEl>
                                              <a:dgm id="{E9547623-B0FC-48BA-80D2-CD82E35C4169}"/>
                                            </p:graphicEl>
                                          </p:spTgt>
                                        </p:tgtEl>
                                        <p:attrNameLst>
                                          <p:attrName>fillcolor</p:attrName>
                                        </p:attrNameLst>
                                      </p:cBhvr>
                                      <p:by>
                                        <p:hsl h="7200000" s="0" l="0"/>
                                      </p:by>
                                    </p:animClr>
                                    <p:animClr clrSpc="hsl" dir="cw">
                                      <p:cBhvr>
                                        <p:cTn id="28" dur="500" fill="hold"/>
                                        <p:tgtEl>
                                          <p:spTgt spid="3">
                                            <p:graphicEl>
                                              <a:dgm id="{E9547623-B0FC-48BA-80D2-CD82E35C4169}"/>
                                            </p:graphicEl>
                                          </p:spTgt>
                                        </p:tgtEl>
                                        <p:attrNameLst>
                                          <p:attrName>stroke.color</p:attrName>
                                        </p:attrNameLst>
                                      </p:cBhvr>
                                      <p:by>
                                        <p:hsl h="7200000" s="0" l="0"/>
                                      </p:by>
                                    </p:animClr>
                                    <p:set>
                                      <p:cBhvr>
                                        <p:cTn id="29" dur="500" fill="hold"/>
                                        <p:tgtEl>
                                          <p:spTgt spid="3">
                                            <p:graphicEl>
                                              <a:dgm id="{E9547623-B0FC-48BA-80D2-CD82E35C4169}"/>
                                            </p:graphicEl>
                                          </p:spTgt>
                                        </p:tgtEl>
                                        <p:attrNameLst>
                                          <p:attrName>fill.type</p:attrName>
                                        </p:attrNameLst>
                                      </p:cBhvr>
                                      <p:to>
                                        <p:strVal val="solid"/>
                                      </p:to>
                                    </p:set>
                                  </p:childTnLst>
                                </p:cTn>
                              </p:par>
                              <p:par>
                                <p:cTn id="30" presetID="21" presetClass="emph" presetSubtype="0" fill="hold" grpId="0" nodeType="withEffect">
                                  <p:stCondLst>
                                    <p:cond delay="0"/>
                                  </p:stCondLst>
                                  <p:childTnLst>
                                    <p:animClr clrSpc="hsl" dir="cw">
                                      <p:cBhvr override="childStyle">
                                        <p:cTn id="31" dur="500" fill="hold"/>
                                        <p:tgtEl>
                                          <p:spTgt spid="3">
                                            <p:graphicEl>
                                              <a:dgm id="{AA894144-CD7F-41B8-A57E-C1062B06D999}"/>
                                            </p:graphicEl>
                                          </p:spTgt>
                                        </p:tgtEl>
                                        <p:attrNameLst>
                                          <p:attrName>style.color</p:attrName>
                                        </p:attrNameLst>
                                      </p:cBhvr>
                                      <p:by>
                                        <p:hsl h="7200000" s="0" l="0"/>
                                      </p:by>
                                    </p:animClr>
                                    <p:animClr clrSpc="hsl" dir="cw">
                                      <p:cBhvr>
                                        <p:cTn id="32" dur="500" fill="hold"/>
                                        <p:tgtEl>
                                          <p:spTgt spid="3">
                                            <p:graphicEl>
                                              <a:dgm id="{AA894144-CD7F-41B8-A57E-C1062B06D999}"/>
                                            </p:graphicEl>
                                          </p:spTgt>
                                        </p:tgtEl>
                                        <p:attrNameLst>
                                          <p:attrName>fillcolor</p:attrName>
                                        </p:attrNameLst>
                                      </p:cBhvr>
                                      <p:by>
                                        <p:hsl h="7200000" s="0" l="0"/>
                                      </p:by>
                                    </p:animClr>
                                    <p:animClr clrSpc="hsl" dir="cw">
                                      <p:cBhvr>
                                        <p:cTn id="33" dur="500" fill="hold"/>
                                        <p:tgtEl>
                                          <p:spTgt spid="3">
                                            <p:graphicEl>
                                              <a:dgm id="{AA894144-CD7F-41B8-A57E-C1062B06D999}"/>
                                            </p:graphicEl>
                                          </p:spTgt>
                                        </p:tgtEl>
                                        <p:attrNameLst>
                                          <p:attrName>stroke.color</p:attrName>
                                        </p:attrNameLst>
                                      </p:cBhvr>
                                      <p:by>
                                        <p:hsl h="7200000" s="0" l="0"/>
                                      </p:by>
                                    </p:animClr>
                                    <p:set>
                                      <p:cBhvr>
                                        <p:cTn id="34" dur="500" fill="hold"/>
                                        <p:tgtEl>
                                          <p:spTgt spid="3">
                                            <p:graphicEl>
                                              <a:dgm id="{AA894144-CD7F-41B8-A57E-C1062B06D999}"/>
                                            </p:graphicEl>
                                          </p:spTgt>
                                        </p:tgtEl>
                                        <p:attrNameLst>
                                          <p:attrName>fill.type</p:attrName>
                                        </p:attrNameLst>
                                      </p:cBhvr>
                                      <p:to>
                                        <p:strVal val="solid"/>
                                      </p:to>
                                    </p:set>
                                  </p:childTnLst>
                                </p:cTn>
                              </p:par>
                              <p:par>
                                <p:cTn id="35" presetID="21" presetClass="emph" presetSubtype="0" fill="hold" grpId="0" nodeType="withEffect">
                                  <p:stCondLst>
                                    <p:cond delay="0"/>
                                  </p:stCondLst>
                                  <p:childTnLst>
                                    <p:animClr clrSpc="hsl" dir="cw">
                                      <p:cBhvr override="childStyle">
                                        <p:cTn id="36" dur="500" fill="hold"/>
                                        <p:tgtEl>
                                          <p:spTgt spid="3">
                                            <p:graphicEl>
                                              <a:dgm id="{F95C4A0C-E42C-4711-89FD-3AC9C55A9E13}"/>
                                            </p:graphicEl>
                                          </p:spTgt>
                                        </p:tgtEl>
                                        <p:attrNameLst>
                                          <p:attrName>style.color</p:attrName>
                                        </p:attrNameLst>
                                      </p:cBhvr>
                                      <p:by>
                                        <p:hsl h="7200000" s="0" l="0"/>
                                      </p:by>
                                    </p:animClr>
                                    <p:animClr clrSpc="hsl" dir="cw">
                                      <p:cBhvr>
                                        <p:cTn id="37" dur="500" fill="hold"/>
                                        <p:tgtEl>
                                          <p:spTgt spid="3">
                                            <p:graphicEl>
                                              <a:dgm id="{F95C4A0C-E42C-4711-89FD-3AC9C55A9E13}"/>
                                            </p:graphicEl>
                                          </p:spTgt>
                                        </p:tgtEl>
                                        <p:attrNameLst>
                                          <p:attrName>fillcolor</p:attrName>
                                        </p:attrNameLst>
                                      </p:cBhvr>
                                      <p:by>
                                        <p:hsl h="7200000" s="0" l="0"/>
                                      </p:by>
                                    </p:animClr>
                                    <p:animClr clrSpc="hsl" dir="cw">
                                      <p:cBhvr>
                                        <p:cTn id="38" dur="500" fill="hold"/>
                                        <p:tgtEl>
                                          <p:spTgt spid="3">
                                            <p:graphicEl>
                                              <a:dgm id="{F95C4A0C-E42C-4711-89FD-3AC9C55A9E13}"/>
                                            </p:graphicEl>
                                          </p:spTgt>
                                        </p:tgtEl>
                                        <p:attrNameLst>
                                          <p:attrName>stroke.color</p:attrName>
                                        </p:attrNameLst>
                                      </p:cBhvr>
                                      <p:by>
                                        <p:hsl h="7200000" s="0" l="0"/>
                                      </p:by>
                                    </p:animClr>
                                    <p:set>
                                      <p:cBhvr>
                                        <p:cTn id="39" dur="500" fill="hold"/>
                                        <p:tgtEl>
                                          <p:spTgt spid="3">
                                            <p:graphicEl>
                                              <a:dgm id="{F95C4A0C-E42C-4711-89FD-3AC9C55A9E13}"/>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3609626623"/>
              </p:ext>
            </p:extLst>
          </p:nvPr>
        </p:nvGraphicFramePr>
        <p:xfrm>
          <a:off x="323528" y="116632"/>
          <a:ext cx="8208912" cy="6552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161434" y="908720"/>
            <a:ext cx="2736304" cy="1200329"/>
          </a:xfrm>
          <a:prstGeom prst="rect">
            <a:avLst/>
          </a:prstGeom>
          <a:noFill/>
        </p:spPr>
        <p:txBody>
          <a:bodyPr wrap="square" rtlCol="0">
            <a:spAutoFit/>
          </a:bodyPr>
          <a:lstStyle/>
          <a:p>
            <a:pPr algn="ctr"/>
            <a:r>
              <a:rPr lang="es-MX" sz="3600" b="1" dirty="0" smtClean="0"/>
              <a:t>Estructura del curso </a:t>
            </a:r>
            <a:endParaRPr lang="es-MX" sz="3600" b="1" dirty="0"/>
          </a:p>
        </p:txBody>
      </p:sp>
      <p:pic>
        <p:nvPicPr>
          <p:cNvPr id="4" name="Imagen 5" descr="logo chiquito"/>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5" name="CuadroTexto 6"/>
          <p:cNvSpPr txBox="1"/>
          <p:nvPr/>
        </p:nvSpPr>
        <p:spPr>
          <a:xfrm>
            <a:off x="395536"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3943627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7504" y="0"/>
            <a:ext cx="8229600" cy="1143000"/>
          </a:xfrm>
          <a:prstGeom prst="rect">
            <a:avLst/>
          </a:prstGeom>
        </p:spPr>
        <p:txBody>
          <a:bodyP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s-MX" sz="3600" b="1" dirty="0" smtClean="0">
                <a:latin typeface="+mn-lt"/>
              </a:rPr>
              <a:t>Este curso está dividido en tres unidades de aprendizaje:</a:t>
            </a:r>
            <a:br>
              <a:rPr lang="es-MX" sz="3600" b="1" dirty="0" smtClean="0">
                <a:latin typeface="+mn-lt"/>
              </a:rPr>
            </a:br>
            <a:endParaRPr lang="es-MX" sz="3200" b="1" dirty="0">
              <a:latin typeface="+mn-lt"/>
            </a:endParaRPr>
          </a:p>
        </p:txBody>
      </p:sp>
      <p:sp>
        <p:nvSpPr>
          <p:cNvPr id="14" name="Rectangle 11"/>
          <p:cNvSpPr>
            <a:spLocks noChangeArrowheads="1"/>
          </p:cNvSpPr>
          <p:nvPr/>
        </p:nvSpPr>
        <p:spPr bwMode="auto">
          <a:xfrm>
            <a:off x="457200" y="4932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5" name="Rectangle 12"/>
          <p:cNvSpPr>
            <a:spLocks noChangeArrowheads="1"/>
          </p:cNvSpPr>
          <p:nvPr/>
        </p:nvSpPr>
        <p:spPr bwMode="auto">
          <a:xfrm>
            <a:off x="457200" y="4703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7" name="Rectangle 14"/>
          <p:cNvSpPr>
            <a:spLocks noChangeArrowheads="1"/>
          </p:cNvSpPr>
          <p:nvPr/>
        </p:nvSpPr>
        <p:spPr bwMode="auto">
          <a:xfrm>
            <a:off x="457200" y="56181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8" name="Rectangle 15"/>
          <p:cNvSpPr>
            <a:spLocks noChangeArrowheads="1"/>
          </p:cNvSpPr>
          <p:nvPr/>
        </p:nvSpPr>
        <p:spPr bwMode="auto">
          <a:xfrm>
            <a:off x="457200" y="6075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9" name="Rectangle 16"/>
          <p:cNvSpPr>
            <a:spLocks noChangeArrowheads="1"/>
          </p:cNvSpPr>
          <p:nvPr/>
        </p:nvSpPr>
        <p:spPr bwMode="auto">
          <a:xfrm>
            <a:off x="457200" y="6532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20" name="Rectangle 17"/>
          <p:cNvSpPr>
            <a:spLocks noChangeArrowheads="1"/>
          </p:cNvSpPr>
          <p:nvPr/>
        </p:nvSpPr>
        <p:spPr bwMode="auto">
          <a:xfrm>
            <a:off x="457200" y="6989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21" name="20 CuadroTexto"/>
          <p:cNvSpPr txBox="1"/>
          <p:nvPr/>
        </p:nvSpPr>
        <p:spPr>
          <a:xfrm>
            <a:off x="35496" y="1181065"/>
            <a:ext cx="8666620" cy="5632311"/>
          </a:xfrm>
          <a:prstGeom prst="rect">
            <a:avLst/>
          </a:prstGeom>
          <a:noFill/>
        </p:spPr>
        <p:txBody>
          <a:bodyPr wrap="square" rtlCol="0">
            <a:spAutoFit/>
          </a:bodyPr>
          <a:lstStyle/>
          <a:p>
            <a:pPr algn="just"/>
            <a:r>
              <a:rPr lang="es-MX" sz="2400" b="1" dirty="0"/>
              <a:t>Unidad de Aprendizaje I. Las herramientas digitales para la </a:t>
            </a:r>
            <a:r>
              <a:rPr lang="es-MX" sz="2400" b="1" dirty="0" smtClean="0"/>
              <a:t>educación</a:t>
            </a:r>
          </a:p>
          <a:p>
            <a:pPr algn="just"/>
            <a:endParaRPr lang="es-MX" sz="2400" b="1" dirty="0"/>
          </a:p>
          <a:p>
            <a:pPr marL="342900" indent="-342900" algn="just">
              <a:buFont typeface="Wingdings" panose="05000000000000000000" pitchFamily="2" charset="2"/>
              <a:buChar char="ü"/>
            </a:pPr>
            <a:r>
              <a:rPr lang="es-MX" sz="2400" dirty="0"/>
              <a:t>Importancia de las herramientas digitales para la </a:t>
            </a:r>
            <a:r>
              <a:rPr lang="es-MX" sz="2400" dirty="0" smtClean="0"/>
              <a:t>educación</a:t>
            </a:r>
          </a:p>
          <a:p>
            <a:pPr marL="342900" indent="-342900" algn="just">
              <a:buFont typeface="Wingdings" panose="05000000000000000000" pitchFamily="2" charset="2"/>
              <a:buChar char="ü"/>
            </a:pPr>
            <a:r>
              <a:rPr lang="es-MX" sz="2400" dirty="0"/>
              <a:t>El efecto de las herramientas tecnológicas en el </a:t>
            </a:r>
            <a:r>
              <a:rPr lang="es-MX" sz="2400" dirty="0" smtClean="0"/>
              <a:t>estudiante</a:t>
            </a:r>
          </a:p>
          <a:p>
            <a:pPr marL="342900" indent="-342900" algn="just">
              <a:buFont typeface="Wingdings" panose="05000000000000000000" pitchFamily="2" charset="2"/>
              <a:buChar char="ü"/>
            </a:pPr>
            <a:r>
              <a:rPr lang="es-MX" sz="2400" dirty="0"/>
              <a:t>Herramientas digitales para la </a:t>
            </a:r>
            <a:r>
              <a:rPr lang="es-MX" sz="2400" dirty="0" smtClean="0"/>
              <a:t>educación</a:t>
            </a:r>
          </a:p>
          <a:p>
            <a:pPr algn="just"/>
            <a:r>
              <a:rPr lang="es-MX" sz="2400" dirty="0"/>
              <a:t>	Objetos de </a:t>
            </a:r>
            <a:r>
              <a:rPr lang="es-MX" sz="2400" dirty="0" smtClean="0"/>
              <a:t>aprendizaje</a:t>
            </a:r>
          </a:p>
          <a:p>
            <a:pPr algn="just"/>
            <a:r>
              <a:rPr lang="es-MX" sz="2400" dirty="0"/>
              <a:t>	Potencial educativo de los </a:t>
            </a:r>
            <a:r>
              <a:rPr lang="es-MX" sz="2400" dirty="0" smtClean="0"/>
              <a:t>videojuegos</a:t>
            </a:r>
          </a:p>
          <a:p>
            <a:pPr algn="just"/>
            <a:r>
              <a:rPr lang="es-MX" sz="2400" dirty="0" smtClean="0"/>
              <a:t>	</a:t>
            </a:r>
            <a:r>
              <a:rPr lang="es-MX" sz="2400" dirty="0"/>
              <a:t>Software de trabajo colaborativo en redes (groupware</a:t>
            </a:r>
            <a:r>
              <a:rPr lang="es-MX" sz="2400" dirty="0" smtClean="0"/>
              <a:t>)</a:t>
            </a:r>
          </a:p>
          <a:p>
            <a:pPr marL="342900" indent="-342900" algn="just">
              <a:buFont typeface="Wingdings" panose="05000000000000000000" pitchFamily="2" charset="2"/>
              <a:buChar char="ü"/>
            </a:pPr>
            <a:r>
              <a:rPr lang="es-MX" sz="2400" dirty="0"/>
              <a:t>Software libre para la </a:t>
            </a:r>
            <a:r>
              <a:rPr lang="es-MX" sz="2400" dirty="0" smtClean="0"/>
              <a:t>educación</a:t>
            </a:r>
          </a:p>
          <a:p>
            <a:pPr marL="342900" indent="-342900" algn="just">
              <a:buFont typeface="Wingdings" panose="05000000000000000000" pitchFamily="2" charset="2"/>
              <a:buChar char="ü"/>
            </a:pPr>
            <a:r>
              <a:rPr lang="es-MX" sz="2400" dirty="0"/>
              <a:t>Herramientas digitales para la educación en línea (Herramientas de evaluación de Intel y Web Apps</a:t>
            </a:r>
            <a:r>
              <a:rPr lang="es-MX" sz="2400" dirty="0" smtClean="0"/>
              <a:t>)</a:t>
            </a:r>
          </a:p>
          <a:p>
            <a:pPr marL="342900" indent="-342900" algn="just">
              <a:buFont typeface="Wingdings" panose="05000000000000000000" pitchFamily="2" charset="2"/>
              <a:buChar char="ü"/>
            </a:pPr>
            <a:r>
              <a:rPr lang="es-MX" sz="2400" dirty="0"/>
              <a:t>Evaluación de las herramientas digitales educativas</a:t>
            </a:r>
            <a:endParaRPr lang="es-MX" sz="2400" dirty="0" smtClean="0"/>
          </a:p>
          <a:p>
            <a:pPr algn="just"/>
            <a:r>
              <a:rPr lang="es-MX" sz="2400" b="1" dirty="0"/>
              <a:t>	</a:t>
            </a:r>
            <a:endParaRPr lang="es-MX" sz="2400" b="1" dirty="0" smtClean="0"/>
          </a:p>
          <a:p>
            <a:pPr algn="just"/>
            <a:endParaRPr lang="es-MX" sz="2400" dirty="0"/>
          </a:p>
        </p:txBody>
      </p:sp>
      <p:pic>
        <p:nvPicPr>
          <p:cNvPr id="10"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11"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860092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692696"/>
            <a:ext cx="7992888" cy="5262979"/>
          </a:xfrm>
          <a:prstGeom prst="rect">
            <a:avLst/>
          </a:prstGeom>
          <a:noFill/>
        </p:spPr>
        <p:txBody>
          <a:bodyPr wrap="square" rtlCol="0">
            <a:spAutoFit/>
          </a:bodyPr>
          <a:lstStyle/>
          <a:p>
            <a:pPr algn="just"/>
            <a:r>
              <a:rPr lang="es-MX" sz="2400" b="1" dirty="0" smtClean="0"/>
              <a:t>Unidad de Aprendizaje II. Ambientes educativos</a:t>
            </a:r>
          </a:p>
          <a:p>
            <a:pPr algn="just"/>
            <a:endParaRPr lang="es-MX" sz="2400" b="1" dirty="0" smtClean="0"/>
          </a:p>
          <a:p>
            <a:pPr marL="342900" indent="-342900" algn="just">
              <a:buFont typeface="Wingdings" panose="05000000000000000000" pitchFamily="2" charset="2"/>
              <a:buChar char="ü"/>
            </a:pPr>
            <a:r>
              <a:rPr lang="es-MX" sz="2400" dirty="0" smtClean="0"/>
              <a:t>Los modelos de equipamientos y las herramientas digitales para la educación en el aula</a:t>
            </a:r>
          </a:p>
          <a:p>
            <a:pPr marL="342900" indent="-342900" algn="just">
              <a:buFont typeface="Wingdings" panose="05000000000000000000" pitchFamily="2" charset="2"/>
              <a:buChar char="ü"/>
            </a:pPr>
            <a:r>
              <a:rPr lang="es-MX" sz="2400" dirty="0" smtClean="0"/>
              <a:t>Adaptación del uso de las herramientas digitales a los ambientes educativos</a:t>
            </a:r>
          </a:p>
          <a:p>
            <a:pPr marL="342900" indent="-342900" algn="just">
              <a:buFont typeface="Wingdings" panose="05000000000000000000" pitchFamily="2" charset="2"/>
              <a:buChar char="ü"/>
            </a:pPr>
            <a:r>
              <a:rPr lang="es-MX" sz="2400" dirty="0"/>
              <a:t>Propuestas didácticas usando herramientas digitales en ambientes </a:t>
            </a:r>
            <a:r>
              <a:rPr lang="es-MX" sz="2400" dirty="0" smtClean="0"/>
              <a:t>educativos</a:t>
            </a:r>
          </a:p>
          <a:p>
            <a:pPr marL="342900" indent="-342900" algn="just">
              <a:buFont typeface="Wingdings" panose="05000000000000000000" pitchFamily="2" charset="2"/>
              <a:buChar char="ü"/>
            </a:pPr>
            <a:r>
              <a:rPr lang="es-MX" sz="2400" dirty="0"/>
              <a:t>Medición del impacto de los ambientes educativos usando herramientas digitales sobre el aprendizaje de los </a:t>
            </a:r>
            <a:r>
              <a:rPr lang="es-MX" sz="2400" dirty="0" smtClean="0"/>
              <a:t>alumnos</a:t>
            </a:r>
          </a:p>
          <a:p>
            <a:pPr marL="342900" indent="-342900" algn="just">
              <a:buFont typeface="Wingdings" panose="05000000000000000000" pitchFamily="2" charset="2"/>
              <a:buChar char="ü"/>
            </a:pPr>
            <a:r>
              <a:rPr lang="es-MX" sz="2400" dirty="0"/>
              <a:t>Comparativa da las ventajas y desventajas de los ambientes educativos para una misma herramienta digital</a:t>
            </a:r>
            <a:endParaRPr lang="es-MX" sz="2400" dirty="0" smtClean="0"/>
          </a:p>
          <a:p>
            <a:pPr algn="just"/>
            <a:endParaRPr lang="es-MX" sz="2400" dirty="0" smtClean="0"/>
          </a:p>
          <a:p>
            <a:pPr algn="just"/>
            <a:endParaRPr lang="es-MX" sz="2400" dirty="0"/>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6376" y="6413266"/>
            <a:ext cx="402972" cy="339601"/>
          </a:xfrm>
          <a:prstGeom prst="rect">
            <a:avLst/>
          </a:prstGeom>
          <a:noFill/>
          <a:ln>
            <a:noFill/>
          </a:ln>
        </p:spPr>
      </p:pic>
      <p:sp>
        <p:nvSpPr>
          <p:cNvPr id="4" name="CuadroTexto 6"/>
          <p:cNvSpPr txBox="1"/>
          <p:nvPr/>
        </p:nvSpPr>
        <p:spPr>
          <a:xfrm>
            <a:off x="1051501" y="641326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317550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7504" y="135205"/>
            <a:ext cx="8856984" cy="6555641"/>
          </a:xfrm>
          <a:prstGeom prst="rect">
            <a:avLst/>
          </a:prstGeom>
          <a:noFill/>
        </p:spPr>
        <p:txBody>
          <a:bodyPr wrap="square" rtlCol="0">
            <a:spAutoFit/>
          </a:bodyPr>
          <a:lstStyle/>
          <a:p>
            <a:r>
              <a:rPr lang="es-MX" sz="2400" b="1" dirty="0"/>
              <a:t>Unidad de Aprendizaje III. Comunidades virtuales de aprendizaje</a:t>
            </a:r>
            <a:endParaRPr lang="es-MX" sz="2400" dirty="0"/>
          </a:p>
          <a:p>
            <a:endParaRPr lang="es-MX" sz="2200" dirty="0" smtClean="0"/>
          </a:p>
          <a:p>
            <a:pPr marL="285750" indent="-285750">
              <a:buFont typeface="Wingdings" panose="05000000000000000000" pitchFamily="2" charset="2"/>
              <a:buChar char="ü"/>
            </a:pPr>
            <a:r>
              <a:rPr lang="es-MX" sz="2200" dirty="0"/>
              <a:t>Reconoce el proceso a través del cual se han desarrollado las comunidades </a:t>
            </a:r>
            <a:r>
              <a:rPr lang="es-MX" sz="2200" dirty="0" smtClean="0"/>
              <a:t>virtuales</a:t>
            </a:r>
          </a:p>
          <a:p>
            <a:pPr marL="285750" indent="-285750">
              <a:buFont typeface="Wingdings" panose="05000000000000000000" pitchFamily="2" charset="2"/>
              <a:buChar char="ü"/>
            </a:pPr>
            <a:r>
              <a:rPr lang="es-MX" sz="2200" dirty="0"/>
              <a:t>Identifica la importancia de las comunidades virtuales en la </a:t>
            </a:r>
            <a:r>
              <a:rPr lang="es-MX" sz="2200" dirty="0" smtClean="0"/>
              <a:t>educación</a:t>
            </a:r>
          </a:p>
          <a:p>
            <a:pPr marL="285750" indent="-285750">
              <a:buFont typeface="Wingdings" panose="05000000000000000000" pitchFamily="2" charset="2"/>
              <a:buChar char="ü"/>
            </a:pPr>
            <a:r>
              <a:rPr lang="es-MX" sz="2200" dirty="0"/>
              <a:t>Asume críticamente su responsabilidad como docente en una comunidad virtual de </a:t>
            </a:r>
            <a:r>
              <a:rPr lang="es-MX" sz="2200" dirty="0" smtClean="0"/>
              <a:t>aprendizaje</a:t>
            </a:r>
          </a:p>
          <a:p>
            <a:pPr marL="285750" indent="-285750">
              <a:buFont typeface="Wingdings" panose="05000000000000000000" pitchFamily="2" charset="2"/>
              <a:buChar char="ü"/>
            </a:pPr>
            <a:r>
              <a:rPr lang="es-MX" sz="2200" dirty="0"/>
              <a:t>Planea una situación didáctica para la comunidad virtual</a:t>
            </a:r>
            <a:r>
              <a:rPr lang="es-MX" sz="2200" dirty="0" smtClean="0"/>
              <a:t>.</a:t>
            </a:r>
          </a:p>
          <a:p>
            <a:pPr marL="285750" indent="-285750">
              <a:buFont typeface="Wingdings" panose="05000000000000000000" pitchFamily="2" charset="2"/>
              <a:buChar char="ü"/>
            </a:pPr>
            <a:r>
              <a:rPr lang="es-MX" sz="2200" dirty="0"/>
              <a:t>Bases conceptuales del aprendizaje </a:t>
            </a:r>
            <a:r>
              <a:rPr lang="es-MX" sz="2200" dirty="0" smtClean="0"/>
              <a:t>colaborativo</a:t>
            </a:r>
          </a:p>
          <a:p>
            <a:pPr lvl="1"/>
            <a:r>
              <a:rPr lang="es-MX" sz="2200" dirty="0"/>
              <a:t>	</a:t>
            </a:r>
            <a:r>
              <a:rPr lang="es-MX" sz="2200" dirty="0" smtClean="0"/>
              <a:t>Características y elementos del aprendizaje colaborativo</a:t>
            </a:r>
          </a:p>
          <a:p>
            <a:pPr lvl="1"/>
            <a:r>
              <a:rPr lang="es-MX" sz="2200" dirty="0" smtClean="0"/>
              <a:t>	Modelos de aprendizaje colaborativo</a:t>
            </a:r>
          </a:p>
          <a:p>
            <a:pPr marL="285750" lvl="1" indent="-285750">
              <a:buFont typeface="Wingdings" panose="05000000000000000000" pitchFamily="2" charset="2"/>
              <a:buChar char="ü"/>
            </a:pPr>
            <a:r>
              <a:rPr lang="es-MX" sz="2200" dirty="0"/>
              <a:t>Comunidades </a:t>
            </a:r>
            <a:r>
              <a:rPr lang="es-MX" sz="2200" dirty="0" smtClean="0"/>
              <a:t>virtuales</a:t>
            </a:r>
          </a:p>
          <a:p>
            <a:pPr marL="0" lvl="1"/>
            <a:r>
              <a:rPr lang="es-MX" sz="2200" dirty="0"/>
              <a:t>	Estructura y dinámica de la </a:t>
            </a:r>
            <a:r>
              <a:rPr lang="es-MX" sz="2200" dirty="0" smtClean="0"/>
              <a:t>comunidad</a:t>
            </a:r>
          </a:p>
          <a:p>
            <a:pPr marL="0" lvl="1"/>
            <a:r>
              <a:rPr lang="es-MX" sz="2200" dirty="0"/>
              <a:t>	El potencial educativo de las comunidades </a:t>
            </a:r>
            <a:r>
              <a:rPr lang="es-MX" sz="2200" dirty="0" smtClean="0"/>
              <a:t>virtuales</a:t>
            </a:r>
          </a:p>
          <a:p>
            <a:pPr marL="0" lvl="1"/>
            <a:r>
              <a:rPr lang="es-MX" sz="2200" dirty="0"/>
              <a:t>	Plataformas (LMS y Redes sociales</a:t>
            </a:r>
            <a:r>
              <a:rPr lang="es-MX" sz="2200" dirty="0" smtClean="0"/>
              <a:t>)</a:t>
            </a:r>
          </a:p>
          <a:p>
            <a:pPr marL="0" lvl="1"/>
            <a:r>
              <a:rPr lang="es-MX" sz="2200" dirty="0"/>
              <a:t>	La credibilidad del maestro frente a sus publicaciones en las </a:t>
            </a:r>
            <a:r>
              <a:rPr lang="es-MX" sz="2200" dirty="0" smtClean="0"/>
              <a:t>		      comunidades virtuales</a:t>
            </a:r>
          </a:p>
          <a:p>
            <a:pPr marL="285750" lvl="1" indent="-285750">
              <a:buFont typeface="Wingdings" panose="05000000000000000000" pitchFamily="2" charset="2"/>
              <a:buChar char="ü"/>
            </a:pPr>
            <a:r>
              <a:rPr lang="es-MX" sz="2200" dirty="0"/>
              <a:t>Ventajas e inconvenientes del trabajo colaborativo en comunidades </a:t>
            </a:r>
            <a:r>
              <a:rPr lang="es-MX" sz="2200" dirty="0" smtClean="0"/>
              <a:t>virtuales</a:t>
            </a:r>
          </a:p>
        </p:txBody>
      </p:sp>
      <p:pic>
        <p:nvPicPr>
          <p:cNvPr id="3" name="Imagen 5" descr="logo chiquit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49567" y="6453335"/>
            <a:ext cx="402972" cy="339601"/>
          </a:xfrm>
          <a:prstGeom prst="rect">
            <a:avLst/>
          </a:prstGeom>
          <a:noFill/>
          <a:ln>
            <a:noFill/>
          </a:ln>
        </p:spPr>
      </p:pic>
      <p:sp>
        <p:nvSpPr>
          <p:cNvPr id="4" name="CuadroTexto 6"/>
          <p:cNvSpPr txBox="1"/>
          <p:nvPr/>
        </p:nvSpPr>
        <p:spPr>
          <a:xfrm>
            <a:off x="1547664" y="645333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spTree>
    <p:extLst>
      <p:ext uri="{BB962C8B-B14F-4D97-AF65-F5344CB8AC3E}">
        <p14:creationId xmlns:p14="http://schemas.microsoft.com/office/powerpoint/2010/main" val="246058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347</TotalTime>
  <Words>932</Words>
  <Application>Microsoft Office PowerPoint</Application>
  <PresentationFormat>Presentación en pantalla (4:3)</PresentationFormat>
  <Paragraphs>163</Paragraphs>
  <Slides>17</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Cambria</vt:lpstr>
      <vt:lpstr>Wingdings</vt:lpstr>
      <vt:lpstr>Adyacencia</vt:lpstr>
      <vt:lpstr>Presentación de PowerPoint</vt:lpstr>
      <vt:lpstr>Trayecto Formativo  Lengua adicional y Tecnologías  de la información y la comunicación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tere</dc:creator>
  <cp:lastModifiedBy>sistemas</cp:lastModifiedBy>
  <cp:revision>34</cp:revision>
  <cp:lastPrinted>2017-03-23T20:58:35Z</cp:lastPrinted>
  <dcterms:created xsi:type="dcterms:W3CDTF">2016-02-01T17:42:24Z</dcterms:created>
  <dcterms:modified xsi:type="dcterms:W3CDTF">2018-02-07T22:41:13Z</dcterms:modified>
</cp:coreProperties>
</file>