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25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76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08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34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96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53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155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279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115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14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097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18A37-6C42-4723-95DB-8032CC33C289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78125-CFDC-42AF-9AD2-6500BABF8C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02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3447"/>
            <a:ext cx="9126141" cy="6871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36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710"/>
            <a:ext cx="9135070" cy="686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676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2013-05-24T23:58:48Z</dcterms:created>
  <dcterms:modified xsi:type="dcterms:W3CDTF">2013-05-25T02:42:46Z</dcterms:modified>
</cp:coreProperties>
</file>