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71" r:id="rId6"/>
    <p:sldId id="272" r:id="rId7"/>
    <p:sldId id="279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E241-1736-4CAE-B6F0-F68D0DC457BB}" type="datetimeFigureOut">
              <a:rPr lang="es-ES" smtClean="0"/>
              <a:pPr/>
              <a:t>16/02/2014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image" Target="../media/image12.gif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t="13672" r="1855" b="27734"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lash-screen.com/free-wallpaper/uploads/201005/thus/1274678230_470x353_cute-baby-big-sho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39941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1 Título"/>
          <p:cNvSpPr>
            <a:spLocks noGrp="1"/>
          </p:cNvSpPr>
          <p:nvPr>
            <p:ph type="title"/>
          </p:nvPr>
        </p:nvSpPr>
        <p:spPr>
          <a:xfrm>
            <a:off x="3643313" y="785813"/>
            <a:ext cx="5143500" cy="1143000"/>
          </a:xfrm>
        </p:spPr>
        <p:txBody>
          <a:bodyPr/>
          <a:lstStyle/>
          <a:p>
            <a:pPr eaLnBrk="1" hangingPunct="1"/>
            <a:r>
              <a:rPr lang="es-ES_tradnl" sz="2500" smtClean="0">
                <a:latin typeface="Arial Rounded MT Bold" pitchFamily="34" charset="0"/>
              </a:rPr>
              <a:t>These shoes are </a:t>
            </a:r>
            <a:r>
              <a:rPr lang="es-ES_tradnl" sz="2500" b="1" smtClean="0">
                <a:solidFill>
                  <a:srgbClr val="7030A0"/>
                </a:solidFill>
                <a:latin typeface="Arial Rounded MT Bold" pitchFamily="34" charset="0"/>
              </a:rPr>
              <a:t>too big </a:t>
            </a:r>
            <a:r>
              <a:rPr lang="es-ES_tradnl" sz="2500" smtClean="0">
                <a:latin typeface="Arial Rounded MT Bold" pitchFamily="34" charset="0"/>
              </a:rPr>
              <a:t>for me</a:t>
            </a:r>
            <a:endParaRPr lang="es-ES" sz="2500" smtClean="0">
              <a:latin typeface="Arial Rounded MT Bold" pitchFamily="34" charset="0"/>
            </a:endParaRPr>
          </a:p>
        </p:txBody>
      </p:sp>
      <p:pic>
        <p:nvPicPr>
          <p:cNvPr id="4100" name="Picture 4" descr="http://t0.gstatic.com/images?q=tbn:ANd9GcRNnZdrdM3e9z0XsELM2GZZUj8CJefM354WwzJBSWHpxgLptFen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602038"/>
            <a:ext cx="314325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429000" y="4071938"/>
            <a:ext cx="5367338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These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shoes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are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small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irwrangler.com/5%20mo%20Lucas%20big%20sho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" y="285750"/>
            <a:ext cx="513556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928938" y="3643313"/>
            <a:ext cx="607218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These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shoes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are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big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echshout.com/images/iphone-expensive-u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3"/>
            <a:ext cx="3857625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348163" y="1500188"/>
            <a:ext cx="4367212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cell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expensive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6148" name="Picture 4" descr="http://2.bp.blogspot.com/-6zMYufqdnGM/TatD0wTld5I/AAAAAAAAAFc/m1HT66EQYuY/s1600/pinturas_imagem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000500"/>
            <a:ext cx="350043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062413" y="4357688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painting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coloured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ersiancarpetguide.com/sw-asia/Rugs/Persian/Shiraz_Rugs/images/A_Shiraz_Rug_early_to_Mid_20th_Century_Lot_14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90490">
            <a:off x="1050925" y="161925"/>
            <a:ext cx="235743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214688" y="2214563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rug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old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7172" name="Picture 4" descr="necklace1 $500,000 Cartier Neckl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3286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643313" y="4572000"/>
            <a:ext cx="585787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necklace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               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beautiful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4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ecoracion2.com/wp-content/uploads/2009/01/sophia-l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62413" y="571500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lamp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not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light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8196" name="Picture 4" descr="http://1.bp.blogspot.com/_RmTatfieigg/TD9GLvvBh0I/AAAAAAAAAEo/BASubgasCmo/s1600/3387-turf-houses%5B1%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214688"/>
            <a:ext cx="37147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786188" y="3286125"/>
            <a:ext cx="557212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place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quiet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14750" y="4643438"/>
            <a:ext cx="557212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place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quiet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375685"/>
            <a:ext cx="8429684" cy="409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Answer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correctly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use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cues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word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bank</a:t>
            </a: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calculation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sunbathe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3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Are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shelf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4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You're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drive.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5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sweater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6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garden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____________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football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</p:txBody>
      </p:sp>
      <p:pic>
        <p:nvPicPr>
          <p:cNvPr id="6148" name="Picture 4" descr="http://www.saberingles.com.ar/images/blank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7600" y="-958850"/>
            <a:ext cx="190500" cy="190500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00034" y="109441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Tall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slow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young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Sunny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ontrols>
      <p:control spid="21506" name="DefaultOcx" r:id="rId2" imgW="1143000" imgH="228600"/>
      <p:control spid="21507" name="HTMLText1" r:id="rId3" imgW="1143000" imgH="228600"/>
      <p:control spid="21508" name="HTMLText2" r:id="rId4" imgW="1143000" imgH="228600"/>
      <p:control spid="21509" name="HTMLText3" r:id="rId5" imgW="1143000" imgH="228600"/>
      <p:control spid="21510" name="HTMLText4" r:id="rId6" imgW="1143000" imgH="228600"/>
      <p:control spid="21511" name="HTMLText5" r:id="rId7" imgW="1143000" imgH="228600"/>
      <p:control spid="21512" name="HTMLText6" r:id="rId8" imgW="1143000" imgH="228600"/>
    </p:controls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3.bp.blogspot.com/-E8pVIMFKwbI/T6TDWLZjvII/AAAAAAAAAG4/ZHnNQuTxrYc/s1600/too_enough.gif"/>
          <p:cNvPicPr>
            <a:picLocks noChangeAspect="1" noChangeArrowheads="1"/>
          </p:cNvPicPr>
          <p:nvPr/>
        </p:nvPicPr>
        <p:blipFill>
          <a:blip r:embed="rId2"/>
          <a:srcRect l="53333" t="10638" b="14893"/>
          <a:stretch>
            <a:fillRect/>
          </a:stretch>
        </p:blipFill>
        <p:spPr bwMode="auto">
          <a:xfrm>
            <a:off x="785786" y="214290"/>
            <a:ext cx="1214446" cy="1867326"/>
          </a:xfrm>
          <a:prstGeom prst="rect">
            <a:avLst/>
          </a:prstGeom>
          <a:noFill/>
        </p:spPr>
      </p:pic>
      <p:pic>
        <p:nvPicPr>
          <p:cNvPr id="5124" name="Picture 4" descr="http://www.englishexercises.org/makeagame/my_documents/my_pictures/2011/mar/D29_heavy_bo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53016"/>
            <a:ext cx="1500198" cy="1690364"/>
          </a:xfrm>
          <a:prstGeom prst="rect">
            <a:avLst/>
          </a:prstGeom>
          <a:noFill/>
        </p:spPr>
      </p:pic>
      <p:pic>
        <p:nvPicPr>
          <p:cNvPr id="5126" name="Picture 6" descr="http://4.bp.blogspot.com/--U-5nc0yVT8/T9B_afQZfKI/AAAAAAAAAXw/W-lxWQ0T430/s1600/spic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794" y="4786322"/>
            <a:ext cx="2029628" cy="1571636"/>
          </a:xfrm>
          <a:prstGeom prst="rect">
            <a:avLst/>
          </a:prstGeom>
          <a:noFill/>
        </p:spPr>
      </p:pic>
      <p:pic>
        <p:nvPicPr>
          <p:cNvPr id="5128" name="Picture 8" descr="http://4.bp.blogspot.com/_ZujUU9khuqY/TJ-GN4Mzr1I/AAAAAAAAAJk/yjchfMZf7I8/s1600/no-money-dow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642919"/>
            <a:ext cx="1148074" cy="1571635"/>
          </a:xfrm>
          <a:prstGeom prst="rect">
            <a:avLst/>
          </a:prstGeom>
          <a:noFill/>
        </p:spPr>
      </p:pic>
      <p:pic>
        <p:nvPicPr>
          <p:cNvPr id="5130" name="Picture 10" descr="http://retireyoung.com.au/wp-content/uploads/2010/07/white-rabbi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357430"/>
            <a:ext cx="1577437" cy="2071702"/>
          </a:xfrm>
          <a:prstGeom prst="rect">
            <a:avLst/>
          </a:prstGeom>
          <a:noFill/>
        </p:spPr>
      </p:pic>
      <p:pic>
        <p:nvPicPr>
          <p:cNvPr id="5132" name="Picture 12" descr="http://blog.rayskillmanford.com/wp-content/uploads/2012/08/small-cars-01.jpg"/>
          <p:cNvPicPr>
            <a:picLocks noChangeAspect="1" noChangeArrowheads="1"/>
          </p:cNvPicPr>
          <p:nvPr/>
        </p:nvPicPr>
        <p:blipFill>
          <a:blip r:embed="rId7"/>
          <a:srcRect l="3750" t="9690" r="11250"/>
          <a:stretch>
            <a:fillRect/>
          </a:stretch>
        </p:blipFill>
        <p:spPr bwMode="auto">
          <a:xfrm>
            <a:off x="5072066" y="4714884"/>
            <a:ext cx="1500198" cy="175588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285984" y="9340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5984" y="2934298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5148876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5143512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43702" y="29289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43702" y="928670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85918" y="99932"/>
            <a:ext cx="623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/>
              <a:t>Write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sentences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using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too</a:t>
            </a:r>
            <a:r>
              <a:rPr lang="es-ES_tradnl" sz="2000" b="1" dirty="0" smtClean="0"/>
              <a:t> and </a:t>
            </a:r>
            <a:r>
              <a:rPr lang="es-ES_tradnl" sz="2000" b="1" dirty="0" err="1" smtClean="0"/>
              <a:t>enough</a:t>
            </a:r>
            <a:r>
              <a:rPr lang="es-ES_tradnl" sz="2000" b="1" dirty="0" smtClean="0"/>
              <a:t>   </a:t>
            </a:r>
            <a:r>
              <a:rPr lang="es-ES_tradnl" sz="2000" b="1" dirty="0" err="1" smtClean="0"/>
              <a:t>for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each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picture</a:t>
            </a:r>
            <a:endParaRPr lang="es-E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170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These shoes are too big for me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4</cp:revision>
  <dcterms:created xsi:type="dcterms:W3CDTF">2013-01-05T18:42:33Z</dcterms:created>
  <dcterms:modified xsi:type="dcterms:W3CDTF">2014-02-17T01:57:10Z</dcterms:modified>
</cp:coreProperties>
</file>