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ms-office.activeX"/>
  <Override PartName="/ppt/activeX/activeX4.xml" ContentType="application/vnd.ms-office.activeX+xml"/>
  <Override PartName="/ppt/activeX/activeX5.xml" ContentType="application/vnd.ms-office.activeX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3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6.xml" ContentType="application/vnd.ms-office.activeX+xml"/>
  <Override PartName="/ppt/activeX/activeX7.xml" ContentType="application/vnd.ms-office.activeX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8" r:id="rId3"/>
    <p:sldId id="269" r:id="rId4"/>
    <p:sldId id="270" r:id="rId5"/>
    <p:sldId id="271" r:id="rId6"/>
    <p:sldId id="272" r:id="rId7"/>
    <p:sldId id="279" r:id="rId8"/>
    <p:sldId id="264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activeX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pPr/>
              <a:t>16/02/2014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pPr/>
              <a:t>16/02/2014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pPr/>
              <a:t>16/02/2014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pPr/>
              <a:t>16/02/2014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pPr/>
              <a:t>16/02/2014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pPr/>
              <a:t>16/02/2014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pPr/>
              <a:t>16/02/2014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pPr/>
              <a:t>16/02/2014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pPr/>
              <a:t>16/02/2014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pPr/>
              <a:t>16/02/2014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pPr/>
              <a:t>16/02/2014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2E241-1736-4CAE-B6F0-F68D0DC457BB}" type="datetimeFigureOut">
              <a:rPr lang="es-ES" smtClean="0"/>
              <a:pPr/>
              <a:t>16/02/2014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69E7D-E616-48FA-B687-FA9340998D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3" Type="http://schemas.openxmlformats.org/officeDocument/2006/relationships/control" Target="../activeX/activeX2.xml"/><Relationship Id="rId7" Type="http://schemas.openxmlformats.org/officeDocument/2006/relationships/control" Target="../activeX/activeX6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5" Type="http://schemas.openxmlformats.org/officeDocument/2006/relationships/control" Target="../activeX/activeX4.xml"/><Relationship Id="rId10" Type="http://schemas.openxmlformats.org/officeDocument/2006/relationships/image" Target="../media/image12.gif"/><Relationship Id="rId4" Type="http://schemas.openxmlformats.org/officeDocument/2006/relationships/control" Target="../activeX/activeX3.xml"/><Relationship Id="rId9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jpe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 t="13672" r="1855" b="27734"/>
          <a:stretch>
            <a:fillRect/>
          </a:stretch>
        </p:blipFill>
        <p:spPr bwMode="auto">
          <a:xfrm>
            <a:off x="142844" y="214290"/>
            <a:ext cx="8858312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flash-screen.com/free-wallpaper/uploads/201005/thus/1274678230_470x353_cute-baby-big-sho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214313"/>
            <a:ext cx="399415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1 Título"/>
          <p:cNvSpPr>
            <a:spLocks noGrp="1"/>
          </p:cNvSpPr>
          <p:nvPr>
            <p:ph type="title"/>
          </p:nvPr>
        </p:nvSpPr>
        <p:spPr>
          <a:xfrm>
            <a:off x="3643313" y="785813"/>
            <a:ext cx="5143500" cy="1143000"/>
          </a:xfrm>
        </p:spPr>
        <p:txBody>
          <a:bodyPr/>
          <a:lstStyle/>
          <a:p>
            <a:pPr eaLnBrk="1" hangingPunct="1"/>
            <a:r>
              <a:rPr lang="es-ES_tradnl" sz="2500" smtClean="0">
                <a:latin typeface="Arial Rounded MT Bold" pitchFamily="34" charset="0"/>
              </a:rPr>
              <a:t>These shoes are </a:t>
            </a:r>
            <a:r>
              <a:rPr lang="es-ES_tradnl" sz="2500" b="1" smtClean="0">
                <a:solidFill>
                  <a:srgbClr val="7030A0"/>
                </a:solidFill>
                <a:latin typeface="Arial Rounded MT Bold" pitchFamily="34" charset="0"/>
              </a:rPr>
              <a:t>too big </a:t>
            </a:r>
            <a:r>
              <a:rPr lang="es-ES_tradnl" sz="2500" smtClean="0">
                <a:latin typeface="Arial Rounded MT Bold" pitchFamily="34" charset="0"/>
              </a:rPr>
              <a:t>for me</a:t>
            </a:r>
            <a:endParaRPr lang="es-ES" sz="2500" smtClean="0">
              <a:latin typeface="Arial Rounded MT Bold" pitchFamily="34" charset="0"/>
            </a:endParaRPr>
          </a:p>
        </p:txBody>
      </p:sp>
      <p:pic>
        <p:nvPicPr>
          <p:cNvPr id="4100" name="Picture 4" descr="http://t0.gstatic.com/images?q=tbn:ANd9GcRNnZdrdM3e9z0XsELM2GZZUj8CJefM354WwzJBSWHpxgLptFen&amp;t=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3602038"/>
            <a:ext cx="3143250" cy="268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3429000" y="4071938"/>
            <a:ext cx="5367338" cy="11430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These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shoes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are </a:t>
            </a:r>
            <a:r>
              <a:rPr lang="es-ES_tradnl" sz="25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too</a:t>
            </a:r>
            <a:r>
              <a:rPr lang="es-ES_tradnl" sz="25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small</a:t>
            </a:r>
            <a:r>
              <a:rPr lang="es-ES_tradnl" sz="25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for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me</a:t>
            </a:r>
            <a:endParaRPr lang="es-ES" sz="2500" cap="small" dirty="0">
              <a:latin typeface="Arial Rounded MT Bold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sirwrangler.com/5%20mo%20Lucas%20big%20sho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0225" y="285750"/>
            <a:ext cx="5135563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2928938" y="3643313"/>
            <a:ext cx="6072187" cy="11430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These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shoes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are </a:t>
            </a:r>
            <a:r>
              <a:rPr lang="es-ES_tradnl" sz="25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big</a:t>
            </a:r>
            <a:r>
              <a:rPr lang="es-ES_tradnl" sz="25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enough</a:t>
            </a:r>
            <a:r>
              <a:rPr lang="es-ES_tradnl" sz="25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for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me</a:t>
            </a:r>
            <a:endParaRPr lang="es-ES" sz="2500" cap="small" dirty="0">
              <a:latin typeface="Arial Rounded MT Bold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techshout.com/images/iphone-expensive-u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14313"/>
            <a:ext cx="3857625" cy="345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4348163" y="1500188"/>
            <a:ext cx="4367212" cy="11430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This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cell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is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too</a:t>
            </a:r>
            <a:r>
              <a:rPr lang="es-ES_tradnl" sz="25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expensive</a:t>
            </a:r>
            <a:r>
              <a:rPr lang="es-ES_tradnl" sz="25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</a:t>
            </a:r>
            <a:endParaRPr lang="es-ES" sz="2500" cap="small" dirty="0">
              <a:latin typeface="Arial Rounded MT Bold" pitchFamily="34" charset="0"/>
              <a:ea typeface="+mj-ea"/>
              <a:cs typeface="+mj-cs"/>
            </a:endParaRPr>
          </a:p>
        </p:txBody>
      </p:sp>
      <p:pic>
        <p:nvPicPr>
          <p:cNvPr id="6148" name="Picture 4" descr="http://2.bp.blogspot.com/-6zMYufqdnGM/TatD0wTld5I/AAAAAAAAAFc/m1HT66EQYuY/s1600/pinturas_imagem_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4000500"/>
            <a:ext cx="3500437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4062413" y="4357688"/>
            <a:ext cx="4795837" cy="11430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This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painting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is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too</a:t>
            </a:r>
            <a:r>
              <a:rPr lang="es-ES_tradnl" sz="25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coloured</a:t>
            </a:r>
            <a:endParaRPr lang="es-ES" sz="2500" cap="small" dirty="0">
              <a:latin typeface="Arial Rounded MT Bold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persiancarpetguide.com/sw-asia/Rugs/Persian/Shiraz_Rugs/images/A_Shiraz_Rug_early_to_Mid_20th_Century_Lot_14_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590490">
            <a:off x="1050925" y="161925"/>
            <a:ext cx="2357438" cy="370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3214688" y="2214563"/>
            <a:ext cx="4795837" cy="11430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This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rug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is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too</a:t>
            </a:r>
            <a:r>
              <a:rPr lang="es-ES_tradnl" sz="25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old</a:t>
            </a:r>
            <a:endParaRPr lang="es-ES" sz="2500" cap="small" dirty="0">
              <a:latin typeface="Arial Rounded MT Bold" pitchFamily="34" charset="0"/>
              <a:ea typeface="+mj-ea"/>
              <a:cs typeface="+mj-cs"/>
            </a:endParaRPr>
          </a:p>
        </p:txBody>
      </p:sp>
      <p:pic>
        <p:nvPicPr>
          <p:cNvPr id="7172" name="Picture 4" descr="necklace1 $500,000 Cartier Necklac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4286250"/>
            <a:ext cx="32861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3643313" y="4572000"/>
            <a:ext cx="5857875" cy="11430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2400" cap="small" dirty="0" err="1">
                <a:latin typeface="Arial Rounded MT Bold" pitchFamily="34" charset="0"/>
                <a:ea typeface="+mj-ea"/>
                <a:cs typeface="+mj-cs"/>
              </a:rPr>
              <a:t>This</a:t>
            </a:r>
            <a:r>
              <a:rPr lang="es-ES_tradnl" sz="24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400" cap="small" dirty="0" err="1">
                <a:latin typeface="Arial Rounded MT Bold" pitchFamily="34" charset="0"/>
                <a:ea typeface="+mj-ea"/>
                <a:cs typeface="+mj-cs"/>
              </a:rPr>
              <a:t>necklace</a:t>
            </a:r>
            <a:r>
              <a:rPr lang="es-ES_tradnl" sz="24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400" cap="small" dirty="0" err="1">
                <a:latin typeface="Arial Rounded MT Bold" pitchFamily="34" charset="0"/>
                <a:ea typeface="+mj-ea"/>
                <a:cs typeface="+mj-cs"/>
              </a:rPr>
              <a:t>is</a:t>
            </a:r>
            <a:r>
              <a:rPr lang="es-ES_tradnl" sz="2400" cap="small" dirty="0">
                <a:latin typeface="Arial Rounded MT Bold" pitchFamily="34" charset="0"/>
                <a:ea typeface="+mj-ea"/>
                <a:cs typeface="+mj-cs"/>
              </a:rPr>
              <a:t> </a:t>
            </a:r>
          </a:p>
          <a:p>
            <a:pPr fontAlgn="auto">
              <a:spcAft>
                <a:spcPts val="0"/>
              </a:spcAft>
              <a:defRPr/>
            </a:pPr>
            <a:r>
              <a:rPr lang="es-ES_tradnl" sz="24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                </a:t>
            </a:r>
            <a:r>
              <a:rPr lang="es-ES_tradnl" sz="24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beautiful</a:t>
            </a:r>
            <a:r>
              <a:rPr lang="es-ES_tradnl" sz="24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4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enough</a:t>
            </a:r>
            <a:r>
              <a:rPr lang="es-ES_tradnl" sz="24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4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for</a:t>
            </a:r>
            <a:r>
              <a:rPr lang="es-ES_tradnl" sz="24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me</a:t>
            </a:r>
            <a:endParaRPr lang="es-ES" sz="2400" cap="small" dirty="0">
              <a:latin typeface="Arial Rounded MT Bold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decoracion2.com/wp-content/uploads/2009/01/sophia-lam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428625"/>
            <a:ext cx="34290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4062413" y="571500"/>
            <a:ext cx="4795837" cy="11430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This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lamp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is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not</a:t>
            </a:r>
            <a:r>
              <a:rPr lang="es-ES_tradnl" sz="25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light </a:t>
            </a:r>
            <a:r>
              <a:rPr lang="es-ES_tradnl" sz="25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enough</a:t>
            </a:r>
            <a:endParaRPr lang="es-ES" sz="2500" cap="small" dirty="0">
              <a:latin typeface="Arial Rounded MT Bold" pitchFamily="34" charset="0"/>
              <a:ea typeface="+mj-ea"/>
              <a:cs typeface="+mj-cs"/>
            </a:endParaRPr>
          </a:p>
        </p:txBody>
      </p:sp>
      <p:pic>
        <p:nvPicPr>
          <p:cNvPr id="8196" name="Picture 4" descr="http://1.bp.blogspot.com/_RmTatfieigg/TD9GLvvBh0I/AAAAAAAAAEo/BASubgasCmo/s1600/3387-turf-houses%5B1%5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3214688"/>
            <a:ext cx="3714750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3786188" y="3286125"/>
            <a:ext cx="5572125" cy="11430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This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place </a:t>
            </a: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is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quiet</a:t>
            </a:r>
            <a:r>
              <a:rPr lang="es-ES_tradnl" sz="25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enough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 </a:t>
            </a: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for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me</a:t>
            </a:r>
            <a:endParaRPr lang="es-ES" sz="2500" cap="small" dirty="0">
              <a:latin typeface="Arial Rounded MT Bold" pitchFamily="34" charset="0"/>
              <a:ea typeface="+mj-ea"/>
              <a:cs typeface="+mj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14750" y="4643438"/>
            <a:ext cx="5572125" cy="11430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This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place </a:t>
            </a: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is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too</a:t>
            </a:r>
            <a:r>
              <a:rPr lang="es-ES_tradnl" sz="25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quiet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 </a:t>
            </a: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for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me</a:t>
            </a:r>
            <a:endParaRPr lang="es-ES" sz="2500" cap="small" dirty="0">
              <a:latin typeface="Arial Rounded MT Bold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500034" y="375685"/>
            <a:ext cx="8429684" cy="4092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443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Answer</a:t>
            </a:r>
            <a:r>
              <a:rPr kumimoji="0" lang="es-ES_tradn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_tradnl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correctly</a:t>
            </a:r>
            <a:r>
              <a:rPr kumimoji="0" lang="es-ES_tradn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use </a:t>
            </a:r>
            <a:r>
              <a:rPr kumimoji="0" lang="es-ES_tradnl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_tradn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_tradnl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cues</a:t>
            </a:r>
            <a:r>
              <a:rPr kumimoji="0" lang="es-ES_tradn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_tradnl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from</a:t>
            </a:r>
            <a:r>
              <a:rPr kumimoji="0" lang="es-ES_tradn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_tradnl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_tradn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_tradnl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word</a:t>
            </a:r>
            <a:r>
              <a:rPr kumimoji="0" lang="es-ES_tradn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_tradnl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bank</a:t>
            </a:r>
            <a:endParaRPr kumimoji="0" lang="es-ES_tradnl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sz="2000" b="1" dirty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1.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This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computer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_________</a:t>
            </a:r>
            <a:r>
              <a:rPr kumimoji="0" lang="es-E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do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this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calculation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2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It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isn't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___________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sunbathe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3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Are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you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___________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reach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that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shelf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?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4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You're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________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drive.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5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That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sweater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big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it's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___________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for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you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6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garden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isn't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____________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play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football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  </a:t>
            </a:r>
          </a:p>
        </p:txBody>
      </p:sp>
      <p:pic>
        <p:nvPicPr>
          <p:cNvPr id="6148" name="Picture 4" descr="http://www.saberingles.com.ar/images/blank.gi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927600" y="-958850"/>
            <a:ext cx="190500" cy="190500"/>
          </a:xfrm>
          <a:prstGeom prst="rect">
            <a:avLst/>
          </a:prstGeom>
          <a:noFill/>
        </p:spPr>
      </p:pic>
      <p:sp>
        <p:nvSpPr>
          <p:cNvPr id="13" name="12 CuadroTexto"/>
          <p:cNvSpPr txBox="1"/>
          <p:nvPr/>
        </p:nvSpPr>
        <p:spPr>
          <a:xfrm>
            <a:off x="500034" y="1094416"/>
            <a:ext cx="85011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Bigh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enough</a:t>
            </a:r>
            <a:r>
              <a:rPr lang="es-ES_tradnl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                                               </a:t>
            </a:r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Too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big</a:t>
            </a:r>
            <a:r>
              <a:rPr lang="es-ES_tradnl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                                          </a:t>
            </a:r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Tall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enough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         </a:t>
            </a:r>
          </a:p>
          <a:p>
            <a:endParaRPr lang="es-ES_tradnl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too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slow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_tradnl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                                             </a:t>
            </a:r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Too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young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                                          </a:t>
            </a:r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Sunny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enough</a:t>
            </a:r>
            <a:endParaRPr lang="es-ES_tradnl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s-ES_tradnl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s-ES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controls>
      <p:control spid="21506" name="DefaultOcx" r:id="rId2" imgW="1143000" imgH="228600"/>
      <p:control spid="21507" name="HTMLText1" r:id="rId3" imgW="1143000" imgH="228600"/>
      <p:control spid="21508" name="HTMLText2" r:id="rId4" imgW="1143000" imgH="228600"/>
      <p:control spid="21509" name="HTMLText3" r:id="rId5" imgW="1143000" imgH="228600"/>
      <p:control spid="21510" name="HTMLText4" r:id="rId6" imgW="1143000" imgH="228600"/>
      <p:control spid="21511" name="HTMLText5" r:id="rId7" imgW="1143000" imgH="228600"/>
      <p:control spid="21512" name="HTMLText6" r:id="rId8" imgW="1143000" imgH="228600"/>
    </p:controls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3.bp.blogspot.com/-E8pVIMFKwbI/T6TDWLZjvII/AAAAAAAAAG4/ZHnNQuTxrYc/s1600/too_enough.gif"/>
          <p:cNvPicPr>
            <a:picLocks noChangeAspect="1" noChangeArrowheads="1"/>
          </p:cNvPicPr>
          <p:nvPr/>
        </p:nvPicPr>
        <p:blipFill>
          <a:blip r:embed="rId2"/>
          <a:srcRect l="53333" t="10638" b="14893"/>
          <a:stretch>
            <a:fillRect/>
          </a:stretch>
        </p:blipFill>
        <p:spPr bwMode="auto">
          <a:xfrm>
            <a:off x="785786" y="214290"/>
            <a:ext cx="1214446" cy="1867326"/>
          </a:xfrm>
          <a:prstGeom prst="rect">
            <a:avLst/>
          </a:prstGeom>
          <a:noFill/>
        </p:spPr>
      </p:pic>
      <p:pic>
        <p:nvPicPr>
          <p:cNvPr id="5124" name="Picture 4" descr="http://www.englishexercises.org/makeagame/my_documents/my_pictures/2011/mar/D29_heavy_box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453016"/>
            <a:ext cx="1500198" cy="1690364"/>
          </a:xfrm>
          <a:prstGeom prst="rect">
            <a:avLst/>
          </a:prstGeom>
          <a:noFill/>
        </p:spPr>
      </p:pic>
      <p:pic>
        <p:nvPicPr>
          <p:cNvPr id="5126" name="Picture 6" descr="http://4.bp.blogspot.com/--U-5nc0yVT8/T9B_afQZfKI/AAAAAAAAAXw/W-lxWQ0T430/s1600/spic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8794" y="4786322"/>
            <a:ext cx="2029628" cy="1571636"/>
          </a:xfrm>
          <a:prstGeom prst="rect">
            <a:avLst/>
          </a:prstGeom>
          <a:noFill/>
        </p:spPr>
      </p:pic>
      <p:pic>
        <p:nvPicPr>
          <p:cNvPr id="5128" name="Picture 8" descr="http://4.bp.blogspot.com/_ZujUU9khuqY/TJ-GN4Mzr1I/AAAAAAAAAJk/yjchfMZf7I8/s1600/no-money-down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2066" y="642919"/>
            <a:ext cx="1148074" cy="1571635"/>
          </a:xfrm>
          <a:prstGeom prst="rect">
            <a:avLst/>
          </a:prstGeom>
          <a:noFill/>
        </p:spPr>
      </p:pic>
      <p:pic>
        <p:nvPicPr>
          <p:cNvPr id="5130" name="Picture 10" descr="http://retireyoung.com.au/wp-content/uploads/2010/07/white-rabbit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628" y="2357430"/>
            <a:ext cx="1577437" cy="2071702"/>
          </a:xfrm>
          <a:prstGeom prst="rect">
            <a:avLst/>
          </a:prstGeom>
          <a:noFill/>
        </p:spPr>
      </p:pic>
      <p:pic>
        <p:nvPicPr>
          <p:cNvPr id="5132" name="Picture 12" descr="http://blog.rayskillmanford.com/wp-content/uploads/2012/08/small-cars-01.jpg"/>
          <p:cNvPicPr>
            <a:picLocks noChangeAspect="1" noChangeArrowheads="1"/>
          </p:cNvPicPr>
          <p:nvPr/>
        </p:nvPicPr>
        <p:blipFill>
          <a:blip r:embed="rId7"/>
          <a:srcRect l="3750" t="9690" r="11250"/>
          <a:stretch>
            <a:fillRect/>
          </a:stretch>
        </p:blipFill>
        <p:spPr bwMode="auto">
          <a:xfrm>
            <a:off x="5072066" y="4714884"/>
            <a:ext cx="1500198" cy="1755886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2285984" y="934034"/>
            <a:ext cx="23775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2285984" y="2934298"/>
            <a:ext cx="23775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2285984" y="5148876"/>
            <a:ext cx="23775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643702" y="5143512"/>
            <a:ext cx="23775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643702" y="2928934"/>
            <a:ext cx="23775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643702" y="928670"/>
            <a:ext cx="23775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785918" y="99932"/>
            <a:ext cx="6236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err="1" smtClean="0"/>
              <a:t>Write</a:t>
            </a:r>
            <a:r>
              <a:rPr lang="es-ES_tradnl" sz="2000" b="1" dirty="0" smtClean="0"/>
              <a:t> </a:t>
            </a:r>
            <a:r>
              <a:rPr lang="es-ES_tradnl" sz="2000" b="1" dirty="0" err="1" smtClean="0"/>
              <a:t>sentences</a:t>
            </a:r>
            <a:r>
              <a:rPr lang="es-ES_tradnl" sz="2000" b="1" dirty="0" smtClean="0"/>
              <a:t> </a:t>
            </a:r>
            <a:r>
              <a:rPr lang="es-ES_tradnl" sz="2000" b="1" dirty="0" err="1" smtClean="0"/>
              <a:t>using</a:t>
            </a:r>
            <a:r>
              <a:rPr lang="es-ES_tradnl" sz="2000" b="1" dirty="0" smtClean="0"/>
              <a:t> </a:t>
            </a:r>
            <a:r>
              <a:rPr lang="es-ES_tradnl" sz="2000" b="1" dirty="0" err="1" smtClean="0"/>
              <a:t>too</a:t>
            </a:r>
            <a:r>
              <a:rPr lang="es-ES_tradnl" sz="2000" b="1" dirty="0" smtClean="0"/>
              <a:t> and </a:t>
            </a:r>
            <a:r>
              <a:rPr lang="es-ES_tradnl" sz="2000" b="1" dirty="0" err="1" smtClean="0"/>
              <a:t>enough</a:t>
            </a:r>
            <a:r>
              <a:rPr lang="es-ES_tradnl" sz="2000" b="1" dirty="0" smtClean="0"/>
              <a:t>   </a:t>
            </a:r>
            <a:r>
              <a:rPr lang="es-ES_tradnl" sz="2000" b="1" dirty="0" err="1" smtClean="0"/>
              <a:t>for</a:t>
            </a:r>
            <a:r>
              <a:rPr lang="es-ES_tradnl" sz="2000" b="1" dirty="0" smtClean="0"/>
              <a:t> </a:t>
            </a:r>
            <a:r>
              <a:rPr lang="es-ES_tradnl" sz="2000" b="1" dirty="0" err="1" smtClean="0"/>
              <a:t>each</a:t>
            </a:r>
            <a:r>
              <a:rPr lang="es-ES_tradnl" sz="2000" b="1" dirty="0" smtClean="0"/>
              <a:t> </a:t>
            </a:r>
            <a:r>
              <a:rPr lang="es-ES_tradnl" sz="2000" b="1" dirty="0" err="1" smtClean="0"/>
              <a:t>picture</a:t>
            </a:r>
            <a:endParaRPr lang="es-ES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170</Words>
  <Application>Microsoft Office PowerPoint</Application>
  <PresentationFormat>Presentación en pantalla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Diapositiva 1</vt:lpstr>
      <vt:lpstr>These shoes are too big for me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alejandra</cp:lastModifiedBy>
  <cp:revision>4</cp:revision>
  <dcterms:created xsi:type="dcterms:W3CDTF">2013-01-05T18:42:33Z</dcterms:created>
  <dcterms:modified xsi:type="dcterms:W3CDTF">2014-02-17T01:57:10Z</dcterms:modified>
</cp:coreProperties>
</file>