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72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jkOXNxoMClA&amp;hd=1" TargetMode="External"/><Relationship Id="rId2" Type="http://schemas.openxmlformats.org/officeDocument/2006/relationships/hyperlink" Target="http://www.youtube.com/watch?v=t9t4rt7M6wU&amp;hd=1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englishmedialab.com/GrammarGames/New_Snakes_%20Ladders/Past_tenses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28596" y="1211033"/>
            <a:ext cx="8215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hlinkClick r:id="rId2"/>
              </a:rPr>
              <a:t>http://www.youtube.com/watch?v=t9t4rt7M6wU&amp;hd=1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428596" y="2214554"/>
            <a:ext cx="714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hlinkClick r:id="rId3"/>
              </a:rPr>
              <a:t>http://www.youtube.com/watch?v=jkOXNxoMClA&amp;hd=1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500034" y="2714620"/>
            <a:ext cx="443070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err="1" smtClean="0"/>
              <a:t>Activity</a:t>
            </a:r>
            <a:r>
              <a:rPr lang="es-ES_tradnl" dirty="0" smtClean="0"/>
              <a:t>:</a:t>
            </a:r>
          </a:p>
          <a:p>
            <a:r>
              <a:rPr lang="es-ES_tradnl" dirty="0" err="1" smtClean="0"/>
              <a:t>Transcript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Side</a:t>
            </a:r>
            <a:r>
              <a:rPr lang="es-ES_tradnl" dirty="0" smtClean="0"/>
              <a:t> </a:t>
            </a:r>
            <a:r>
              <a:rPr lang="es-ES_tradnl" dirty="0" err="1" smtClean="0"/>
              <a:t>By</a:t>
            </a:r>
            <a:r>
              <a:rPr lang="es-ES_tradnl" dirty="0" smtClean="0"/>
              <a:t> </a:t>
            </a:r>
            <a:r>
              <a:rPr lang="es-ES_tradnl" dirty="0" err="1" smtClean="0"/>
              <a:t>side</a:t>
            </a:r>
            <a:r>
              <a:rPr lang="es-ES_tradnl" dirty="0" smtClean="0"/>
              <a:t> T.V. </a:t>
            </a:r>
            <a:r>
              <a:rPr lang="es-ES_tradnl" dirty="0" err="1" smtClean="0"/>
              <a:t>morning</a:t>
            </a:r>
            <a:r>
              <a:rPr lang="es-ES_tradnl" dirty="0" smtClean="0"/>
              <a:t> </a:t>
            </a:r>
            <a:r>
              <a:rPr lang="es-ES_tradnl" dirty="0" err="1" smtClean="0"/>
              <a:t>news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1st interview: </a:t>
            </a:r>
            <a:r>
              <a:rPr lang="es-ES_tradnl" dirty="0" err="1" smtClean="0"/>
              <a:t>scot</a:t>
            </a:r>
            <a:r>
              <a:rPr lang="es-ES_tradnl" dirty="0" smtClean="0"/>
              <a:t> </a:t>
            </a:r>
            <a:r>
              <a:rPr lang="es-ES_tradnl" dirty="0" err="1" smtClean="0"/>
              <a:t>mason</a:t>
            </a:r>
            <a:endParaRPr lang="es-ES_tradnl" dirty="0" smtClean="0"/>
          </a:p>
          <a:p>
            <a:r>
              <a:rPr lang="es-ES_tradnl" dirty="0" smtClean="0"/>
              <a:t>2nd interview: Gloria </a:t>
            </a:r>
            <a:r>
              <a:rPr lang="es-ES_tradnl" dirty="0" err="1" smtClean="0"/>
              <a:t>Rodriguez</a:t>
            </a:r>
            <a:r>
              <a:rPr lang="es-ES_tradnl" dirty="0" smtClean="0"/>
              <a:t>.</a:t>
            </a:r>
          </a:p>
          <a:p>
            <a:r>
              <a:rPr lang="es-ES_tradnl" dirty="0" err="1" smtClean="0"/>
              <a:t>Adds</a:t>
            </a:r>
            <a:r>
              <a:rPr lang="es-ES_tradnl" dirty="0" smtClean="0"/>
              <a:t>: </a:t>
            </a:r>
            <a:r>
              <a:rPr lang="es-ES_tradnl" dirty="0" err="1" smtClean="0"/>
              <a:t>our</a:t>
            </a:r>
            <a:r>
              <a:rPr lang="es-ES_tradnl" dirty="0" smtClean="0"/>
              <a:t> </a:t>
            </a:r>
            <a:r>
              <a:rPr lang="es-ES_tradnl" dirty="0" err="1" smtClean="0"/>
              <a:t>neighbors</a:t>
            </a:r>
            <a:r>
              <a:rPr lang="es-ES_tradnl" dirty="0" smtClean="0"/>
              <a:t> </a:t>
            </a:r>
            <a:r>
              <a:rPr lang="es-ES_tradnl" dirty="0" err="1" smtClean="0"/>
              <a:t>our</a:t>
            </a:r>
            <a:r>
              <a:rPr lang="es-ES_tradnl" dirty="0" smtClean="0"/>
              <a:t> </a:t>
            </a:r>
            <a:r>
              <a:rPr lang="es-ES_tradnl" dirty="0" err="1" smtClean="0"/>
              <a:t>live</a:t>
            </a:r>
            <a:r>
              <a:rPr lang="es-ES_tradnl" dirty="0" smtClean="0"/>
              <a:t>/ I </a:t>
            </a:r>
            <a:r>
              <a:rPr lang="es-ES_tradnl" dirty="0" err="1" smtClean="0"/>
              <a:t>see</a:t>
            </a:r>
            <a:r>
              <a:rPr lang="es-ES_tradnl" dirty="0" smtClean="0"/>
              <a:t> </a:t>
            </a:r>
            <a:r>
              <a:rPr lang="es-ES_tradnl" dirty="0" err="1" smtClean="0"/>
              <a:t>you</a:t>
            </a:r>
            <a:endParaRPr lang="es-ES_tradnl" dirty="0" smtClean="0"/>
          </a:p>
          <a:p>
            <a:r>
              <a:rPr lang="es-ES_tradnl" dirty="0" smtClean="0"/>
              <a:t>3rd interview: </a:t>
            </a:r>
            <a:r>
              <a:rPr lang="es-ES_tradnl" dirty="0" err="1" smtClean="0"/>
              <a:t>Maxine</a:t>
            </a:r>
            <a:r>
              <a:rPr lang="es-ES_tradnl" dirty="0" smtClean="0"/>
              <a:t> </a:t>
            </a:r>
            <a:r>
              <a:rPr lang="es-ES_tradnl" dirty="0" err="1" smtClean="0"/>
              <a:t>Baster</a:t>
            </a:r>
            <a:endParaRPr lang="es-ES_tradnl" dirty="0" smtClean="0"/>
          </a:p>
          <a:p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500034" y="1857364"/>
            <a:ext cx="59211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>
                <a:solidFill>
                  <a:srgbClr val="FF0000"/>
                </a:solidFill>
              </a:rPr>
              <a:t>2. </a:t>
            </a:r>
            <a:r>
              <a:rPr lang="es-ES_tradnl" dirty="0" err="1" smtClean="0"/>
              <a:t>Wach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following</a:t>
            </a:r>
            <a:r>
              <a:rPr lang="es-ES_tradnl" dirty="0" smtClean="0"/>
              <a:t> video </a:t>
            </a:r>
            <a:r>
              <a:rPr lang="es-ES_tradnl" dirty="0" err="1" smtClean="0"/>
              <a:t>past</a:t>
            </a:r>
            <a:r>
              <a:rPr lang="es-ES_tradnl" dirty="0" smtClean="0"/>
              <a:t> </a:t>
            </a:r>
            <a:r>
              <a:rPr lang="es-ES_tradnl" dirty="0" err="1" smtClean="0"/>
              <a:t>progressive</a:t>
            </a:r>
            <a:r>
              <a:rPr lang="es-ES_tradnl" dirty="0" smtClean="0"/>
              <a:t> and simple </a:t>
            </a:r>
            <a:r>
              <a:rPr lang="es-ES_tradnl" dirty="0" err="1" smtClean="0"/>
              <a:t>past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428596" y="785794"/>
            <a:ext cx="6285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>
                <a:solidFill>
                  <a:srgbClr val="FF0000"/>
                </a:solidFill>
              </a:rPr>
              <a:t>1.-  </a:t>
            </a:r>
            <a:r>
              <a:rPr lang="es-ES_tradnl" dirty="0" err="1" smtClean="0"/>
              <a:t>Wach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following</a:t>
            </a:r>
            <a:r>
              <a:rPr lang="es-ES_tradnl" dirty="0" smtClean="0"/>
              <a:t> video </a:t>
            </a:r>
            <a:r>
              <a:rPr lang="es-ES_tradnl" dirty="0" err="1" smtClean="0"/>
              <a:t>explanation</a:t>
            </a:r>
            <a:r>
              <a:rPr lang="es-ES_tradnl" dirty="0" smtClean="0"/>
              <a:t> </a:t>
            </a:r>
            <a:r>
              <a:rPr lang="es-ES_tradnl" dirty="0" err="1" smtClean="0"/>
              <a:t>about</a:t>
            </a:r>
            <a:r>
              <a:rPr lang="es-ES_tradnl" dirty="0" smtClean="0"/>
              <a:t> </a:t>
            </a:r>
            <a:r>
              <a:rPr lang="es-ES_tradnl" dirty="0" err="1" smtClean="0"/>
              <a:t>past</a:t>
            </a:r>
            <a:r>
              <a:rPr lang="es-ES_tradnl" dirty="0" smtClean="0"/>
              <a:t> </a:t>
            </a:r>
            <a:r>
              <a:rPr lang="es-ES_tradnl" dirty="0" err="1" smtClean="0"/>
              <a:t>progressive</a:t>
            </a:r>
            <a:endParaRPr lang="es-ES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14376" y="5500702"/>
            <a:ext cx="7772400" cy="541331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4"/>
              </a:rPr>
              <a:t>http://www.englishmedialab.com/GrammarGames/New_Snakes_%20Ladders/Past_tenses.html</a:t>
            </a: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s-E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28597" y="4714884"/>
            <a:ext cx="84296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>
                <a:solidFill>
                  <a:srgbClr val="FF0000"/>
                </a:solidFill>
              </a:rPr>
              <a:t>3</a:t>
            </a:r>
            <a:r>
              <a:rPr lang="es-ES_tradnl" sz="2000" b="1" dirty="0" smtClean="0">
                <a:solidFill>
                  <a:srgbClr val="FF0000"/>
                </a:solidFill>
              </a:rPr>
              <a:t>. </a:t>
            </a:r>
            <a:r>
              <a:rPr lang="es-ES_tradnl" dirty="0" smtClean="0"/>
              <a:t>Open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following</a:t>
            </a:r>
            <a:r>
              <a:rPr lang="es-ES_tradnl" dirty="0" smtClean="0"/>
              <a:t> link </a:t>
            </a:r>
            <a:r>
              <a:rPr lang="es-ES_tradnl" dirty="0" err="1" smtClean="0"/>
              <a:t>there</a:t>
            </a:r>
            <a:r>
              <a:rPr lang="es-ES_tradnl" dirty="0" smtClean="0"/>
              <a:t> </a:t>
            </a:r>
            <a:r>
              <a:rPr lang="es-ES_tradnl" dirty="0" err="1" smtClean="0"/>
              <a:t>is</a:t>
            </a:r>
            <a:r>
              <a:rPr lang="es-ES_tradnl" dirty="0" smtClean="0"/>
              <a:t> a </a:t>
            </a:r>
            <a:r>
              <a:rPr lang="es-ES_tradnl" dirty="0" err="1" smtClean="0"/>
              <a:t>game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practice</a:t>
            </a:r>
            <a:r>
              <a:rPr lang="es-ES_tradnl" dirty="0" smtClean="0"/>
              <a:t> </a:t>
            </a:r>
            <a:r>
              <a:rPr lang="es-ES_tradnl" dirty="0" err="1" smtClean="0"/>
              <a:t>past</a:t>
            </a:r>
            <a:r>
              <a:rPr lang="es-ES_tradnl" dirty="0" smtClean="0"/>
              <a:t> </a:t>
            </a:r>
            <a:r>
              <a:rPr lang="es-ES_tradnl" dirty="0" err="1" smtClean="0"/>
              <a:t>progressive</a:t>
            </a:r>
            <a:r>
              <a:rPr lang="es-ES_tradnl" dirty="0" smtClean="0"/>
              <a:t>, </a:t>
            </a:r>
            <a:r>
              <a:rPr lang="es-ES_tradnl" dirty="0" err="1" smtClean="0"/>
              <a:t>print</a:t>
            </a:r>
            <a:r>
              <a:rPr lang="es-ES_tradnl" dirty="0" smtClean="0"/>
              <a:t> </a:t>
            </a:r>
            <a:r>
              <a:rPr lang="es-ES_tradnl" dirty="0" err="1" smtClean="0"/>
              <a:t>your</a:t>
            </a:r>
            <a:r>
              <a:rPr lang="es-ES_tradnl" dirty="0" smtClean="0"/>
              <a:t> </a:t>
            </a:r>
            <a:r>
              <a:rPr lang="es-ES_tradnl" dirty="0" err="1" smtClean="0"/>
              <a:t>sscreen</a:t>
            </a:r>
            <a:r>
              <a:rPr lang="es-ES_tradnl" dirty="0" smtClean="0"/>
              <a:t> score and </a:t>
            </a:r>
            <a:r>
              <a:rPr lang="es-ES_tradnl" dirty="0" err="1" smtClean="0"/>
              <a:t>send</a:t>
            </a:r>
            <a:r>
              <a:rPr lang="es-ES_tradnl" dirty="0" smtClean="0"/>
              <a:t> </a:t>
            </a:r>
            <a:r>
              <a:rPr lang="es-ES_tradnl" dirty="0" err="1" smtClean="0"/>
              <a:t>it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teacher</a:t>
            </a:r>
            <a:r>
              <a:rPr lang="es-ES_tradnl" dirty="0" smtClean="0"/>
              <a:t>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95</Words>
  <Application>Microsoft Office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alejandra</cp:lastModifiedBy>
  <cp:revision>1</cp:revision>
  <dcterms:created xsi:type="dcterms:W3CDTF">2014-06-03T12:40:42Z</dcterms:created>
  <dcterms:modified xsi:type="dcterms:W3CDTF">2014-06-03T13:17:37Z</dcterms:modified>
</cp:coreProperties>
</file>