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F61B-3100-413A-B8AE-1A496A886EAE}" type="datetimeFigureOut">
              <a:rPr lang="es-MX" smtClean="0"/>
              <a:t>25/01/2015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1FF9-2D8C-483B-9CD1-08BB7427D8B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92" t="19826" r="4220" b="12659"/>
          <a:stretch>
            <a:fillRect/>
          </a:stretch>
        </p:blipFill>
        <p:spPr bwMode="auto">
          <a:xfrm>
            <a:off x="144016" y="35496"/>
            <a:ext cx="6597352" cy="475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916" t="12694" r="4739" b="13792"/>
          <a:stretch>
            <a:fillRect/>
          </a:stretch>
        </p:blipFill>
        <p:spPr bwMode="auto">
          <a:xfrm>
            <a:off x="188640" y="4860032"/>
            <a:ext cx="65527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1</cp:revision>
  <dcterms:created xsi:type="dcterms:W3CDTF">2015-01-25T17:34:54Z</dcterms:created>
  <dcterms:modified xsi:type="dcterms:W3CDTF">2015-01-25T17:36:42Z</dcterms:modified>
</cp:coreProperties>
</file>