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F124-8DF4-4CE4-A263-90862248A5CC}" type="datetimeFigureOut">
              <a:rPr lang="es-ES" smtClean="0"/>
              <a:t>06/10/2014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6AB0C-876F-44A0-AE5A-50E8D9DD00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49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F124-8DF4-4CE4-A263-90862248A5CC}" type="datetimeFigureOut">
              <a:rPr lang="es-ES" smtClean="0"/>
              <a:t>06/10/2014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6AB0C-876F-44A0-AE5A-50E8D9DD00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778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F124-8DF4-4CE4-A263-90862248A5CC}" type="datetimeFigureOut">
              <a:rPr lang="es-ES" smtClean="0"/>
              <a:t>06/10/2014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6AB0C-876F-44A0-AE5A-50E8D9DD00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4612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F124-8DF4-4CE4-A263-90862248A5CC}" type="datetimeFigureOut">
              <a:rPr lang="es-ES" smtClean="0"/>
              <a:t>06/10/2014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6AB0C-876F-44A0-AE5A-50E8D9DD00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220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F124-8DF4-4CE4-A263-90862248A5CC}" type="datetimeFigureOut">
              <a:rPr lang="es-ES" smtClean="0"/>
              <a:t>06/10/2014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6AB0C-876F-44A0-AE5A-50E8D9DD00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78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F124-8DF4-4CE4-A263-90862248A5CC}" type="datetimeFigureOut">
              <a:rPr lang="es-ES" smtClean="0"/>
              <a:t>06/10/2014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6AB0C-876F-44A0-AE5A-50E8D9DD00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1129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F124-8DF4-4CE4-A263-90862248A5CC}" type="datetimeFigureOut">
              <a:rPr lang="es-ES" smtClean="0"/>
              <a:t>06/10/2014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6AB0C-876F-44A0-AE5A-50E8D9DD00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1766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F124-8DF4-4CE4-A263-90862248A5CC}" type="datetimeFigureOut">
              <a:rPr lang="es-ES" smtClean="0"/>
              <a:t>06/10/2014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6AB0C-876F-44A0-AE5A-50E8D9DD00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0558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F124-8DF4-4CE4-A263-90862248A5CC}" type="datetimeFigureOut">
              <a:rPr lang="es-ES" smtClean="0"/>
              <a:t>06/10/2014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6AB0C-876F-44A0-AE5A-50E8D9DD00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62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F124-8DF4-4CE4-A263-90862248A5CC}" type="datetimeFigureOut">
              <a:rPr lang="es-ES" smtClean="0"/>
              <a:t>06/10/2014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6AB0C-876F-44A0-AE5A-50E8D9DD00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150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F124-8DF4-4CE4-A263-90862248A5CC}" type="datetimeFigureOut">
              <a:rPr lang="es-ES" smtClean="0"/>
              <a:t>06/10/2014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6AB0C-876F-44A0-AE5A-50E8D9DD00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6756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FF124-8DF4-4CE4-A263-90862248A5CC}" type="datetimeFigureOut">
              <a:rPr lang="es-ES" smtClean="0"/>
              <a:t>06/10/2014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6AB0C-876F-44A0-AE5A-50E8D9DD00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0377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4" t="11931" r="38920" b="42424"/>
          <a:stretch/>
        </p:blipFill>
        <p:spPr bwMode="auto">
          <a:xfrm>
            <a:off x="360218" y="404664"/>
            <a:ext cx="5597237" cy="3338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5 Grupo"/>
          <p:cNvGrpSpPr/>
          <p:nvPr/>
        </p:nvGrpSpPr>
        <p:grpSpPr>
          <a:xfrm>
            <a:off x="5292080" y="3717032"/>
            <a:ext cx="2736304" cy="1737498"/>
            <a:chOff x="5292080" y="3861048"/>
            <a:chExt cx="2736304" cy="1737498"/>
          </a:xfrm>
        </p:grpSpPr>
        <p:sp>
          <p:nvSpPr>
            <p:cNvPr id="5" name="4 Llamada rectangular redondeada"/>
            <p:cNvSpPr/>
            <p:nvPr/>
          </p:nvSpPr>
          <p:spPr>
            <a:xfrm>
              <a:off x="5292080" y="3861048"/>
              <a:ext cx="2736304" cy="1737498"/>
            </a:xfrm>
            <a:prstGeom prst="wedgeRoundRectCallou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" name="3 CuadroTexto"/>
            <p:cNvSpPr txBox="1"/>
            <p:nvPr/>
          </p:nvSpPr>
          <p:spPr>
            <a:xfrm>
              <a:off x="5436096" y="4437112"/>
              <a:ext cx="23762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err="1" smtClean="0">
                  <a:latin typeface="Arial Black" pitchFamily="34" charset="0"/>
                </a:rPr>
                <a:t>How</a:t>
              </a:r>
              <a:r>
                <a:rPr lang="es-MX" dirty="0" smtClean="0">
                  <a:latin typeface="Arial Black" pitchFamily="34" charset="0"/>
                </a:rPr>
                <a:t> do </a:t>
              </a:r>
              <a:r>
                <a:rPr lang="es-MX" dirty="0" err="1" smtClean="0">
                  <a:latin typeface="Arial Black" pitchFamily="34" charset="0"/>
                </a:rPr>
                <a:t>you</a:t>
              </a:r>
              <a:r>
                <a:rPr lang="es-MX" dirty="0" smtClean="0">
                  <a:latin typeface="Arial Black" pitchFamily="34" charset="0"/>
                </a:rPr>
                <a:t> </a:t>
              </a:r>
              <a:r>
                <a:rPr lang="es-MX" dirty="0" err="1" smtClean="0">
                  <a:latin typeface="Arial Black" pitchFamily="34" charset="0"/>
                </a:rPr>
                <a:t>spell</a:t>
              </a:r>
              <a:r>
                <a:rPr lang="es-MX" dirty="0" smtClean="0">
                  <a:latin typeface="Arial Black" pitchFamily="34" charset="0"/>
                </a:rPr>
                <a:t> </a:t>
              </a:r>
              <a:r>
                <a:rPr lang="es-MX" dirty="0" err="1" smtClean="0">
                  <a:latin typeface="Arial Black" pitchFamily="34" charset="0"/>
                </a:rPr>
                <a:t>your</a:t>
              </a:r>
              <a:r>
                <a:rPr lang="es-MX" dirty="0" smtClean="0">
                  <a:latin typeface="Arial Black" pitchFamily="34" charset="0"/>
                </a:rPr>
                <a:t> </a:t>
              </a:r>
              <a:r>
                <a:rPr lang="es-MX" dirty="0" err="1" smtClean="0">
                  <a:latin typeface="Arial Black" pitchFamily="34" charset="0"/>
                </a:rPr>
                <a:t>last</a:t>
              </a:r>
              <a:r>
                <a:rPr lang="es-MX" dirty="0" smtClean="0">
                  <a:latin typeface="Arial Black" pitchFamily="34" charset="0"/>
                </a:rPr>
                <a:t> </a:t>
              </a:r>
              <a:r>
                <a:rPr lang="es-MX" dirty="0" err="1" smtClean="0">
                  <a:latin typeface="Arial Black" pitchFamily="34" charset="0"/>
                </a:rPr>
                <a:t>name</a:t>
              </a:r>
              <a:r>
                <a:rPr lang="es-MX" dirty="0" smtClean="0">
                  <a:latin typeface="Arial Black" pitchFamily="34" charset="0"/>
                </a:rPr>
                <a:t>?</a:t>
              </a:r>
              <a:endParaRPr lang="es-ES" dirty="0">
                <a:latin typeface="Arial Black" pitchFamily="34" charset="0"/>
              </a:endParaRPr>
            </a:p>
          </p:txBody>
        </p:sp>
      </p:grpSp>
      <p:sp>
        <p:nvSpPr>
          <p:cNvPr id="7" name="6 CuadroTexto"/>
          <p:cNvSpPr txBox="1"/>
          <p:nvPr/>
        </p:nvSpPr>
        <p:spPr>
          <a:xfrm>
            <a:off x="5148064" y="5805264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It´s</a:t>
            </a:r>
            <a:r>
              <a:rPr lang="es-MX" dirty="0" smtClean="0"/>
              <a:t> _________________________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100100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AulaDigital</dc:creator>
  <cp:lastModifiedBy>AulaDigital</cp:lastModifiedBy>
  <cp:revision>1</cp:revision>
  <dcterms:created xsi:type="dcterms:W3CDTF">2014-10-06T15:12:49Z</dcterms:created>
  <dcterms:modified xsi:type="dcterms:W3CDTF">2014-10-06T15:18:42Z</dcterms:modified>
</cp:coreProperties>
</file>