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B08-D4A0-4AE3-9285-2EC532C0A51D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FDB08-D4A0-4AE3-9285-2EC532C0A51D}" type="datetimeFigureOut">
              <a:rPr lang="es-MX" smtClean="0"/>
              <a:t>22/02/2015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9E88D-458E-4CDD-A510-F3788CA002AC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s://helensthatsenglish.files.wordpress.com/2011/11/some-any-no-every-ch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26330"/>
            <a:ext cx="8352928" cy="6143030"/>
          </a:xfrm>
          <a:prstGeom prst="rect">
            <a:avLst/>
          </a:prstGeom>
          <a:noFill/>
        </p:spPr>
      </p:pic>
      <p:pic>
        <p:nvPicPr>
          <p:cNvPr id="6" name="Picture 2" descr="http://enginform.com/application/files/images/some-any-no/some-any-no-1.jpg"/>
          <p:cNvPicPr>
            <a:picLocks noChangeAspect="1" noChangeArrowheads="1"/>
          </p:cNvPicPr>
          <p:nvPr/>
        </p:nvPicPr>
        <p:blipFill>
          <a:blip r:embed="rId3" cstate="print"/>
          <a:srcRect b="52377"/>
          <a:stretch>
            <a:fillRect/>
          </a:stretch>
        </p:blipFill>
        <p:spPr bwMode="auto">
          <a:xfrm>
            <a:off x="4211960" y="44624"/>
            <a:ext cx="4248472" cy="1196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therestoflhistoire.com/wp-content/uploads/2013/05/every.no_.some_.any_.infographic.jpg"/>
          <p:cNvPicPr>
            <a:picLocks noChangeAspect="1" noChangeArrowheads="1"/>
          </p:cNvPicPr>
          <p:nvPr/>
        </p:nvPicPr>
        <p:blipFill>
          <a:blip r:embed="rId2" cstate="print"/>
          <a:srcRect t="5432" b="7941"/>
          <a:stretch>
            <a:fillRect/>
          </a:stretch>
        </p:blipFill>
        <p:spPr bwMode="auto">
          <a:xfrm>
            <a:off x="179512" y="0"/>
            <a:ext cx="871296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helensthatsenglish.files.wordpress.com/2011/11/some-any-no-practice.jpg?w=6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08" y="72008"/>
            <a:ext cx="8892480" cy="666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2545159"/>
            <a:ext cx="74888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http://www.eslgamesplus.com/some-any-no-none-quiz/</a:t>
            </a:r>
            <a:endParaRPr lang="es-MX" sz="1400" u="sng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79512" y="2132856"/>
            <a:ext cx="6219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Practice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compounds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links,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copy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paste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results</a:t>
            </a:r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9512" y="4365104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http://www.cram.com/flashcards/something-anything-nothing-somebody-anybody-nobodysomewhere-anywhere-nowhere-2456277</a:t>
            </a:r>
            <a:endParaRPr lang="es-MX" sz="1400" u="sng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80528" y="1249015"/>
            <a:ext cx="87839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http://learnenglishteens.britishcouncil.org/grammar-vocabulary/grammar-videos/some-any-every-and-no</a:t>
            </a:r>
            <a:endParaRPr lang="es-MX" sz="1400" u="sng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1084" y="858198"/>
            <a:ext cx="6869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Click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link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listen and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learn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use of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compounds</a:t>
            </a:r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1520" y="3954542"/>
            <a:ext cx="7324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Listen and </a:t>
            </a:r>
            <a:r>
              <a:rPr lang="es-MX" sz="1600" dirty="0" err="1">
                <a:latin typeface="Arial" pitchFamily="34" charset="0"/>
                <a:cs typeface="Arial" pitchFamily="34" charset="0"/>
              </a:rPr>
              <a:t>p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ractice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compounds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links,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copy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paste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answers</a:t>
            </a:r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79512" y="3409255"/>
            <a:ext cx="8136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http://www.englisch-hilfen.de/en/exercises/confusing_words/something_anything.htm</a:t>
            </a:r>
            <a:endParaRPr lang="es-MX" sz="1400" u="sng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52228" y="3068960"/>
            <a:ext cx="6219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Practice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compounds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links,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copy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paste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results</a:t>
            </a:r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62</Words>
  <Application>Microsoft Office PowerPoint</Application>
  <PresentationFormat>Presentación en pantalla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3</cp:revision>
  <dcterms:created xsi:type="dcterms:W3CDTF">2015-02-23T01:42:38Z</dcterms:created>
  <dcterms:modified xsi:type="dcterms:W3CDTF">2015-02-23T02:08:17Z</dcterms:modified>
</cp:coreProperties>
</file>