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08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0CD8-7AF5-429C-845E-2A8AD4A791EB}" type="datetimeFigureOut">
              <a:rPr lang="es-MX" smtClean="0"/>
              <a:t>02/05/2015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BA9B-33BB-48B7-BC5A-53CF10325A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2696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0CD8-7AF5-429C-845E-2A8AD4A791EB}" type="datetimeFigureOut">
              <a:rPr lang="es-MX" smtClean="0"/>
              <a:t>02/05/2015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BA9B-33BB-48B7-BC5A-53CF10325A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3302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0CD8-7AF5-429C-845E-2A8AD4A791EB}" type="datetimeFigureOut">
              <a:rPr lang="es-MX" smtClean="0"/>
              <a:t>02/05/2015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BA9B-33BB-48B7-BC5A-53CF10325A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610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0CD8-7AF5-429C-845E-2A8AD4A791EB}" type="datetimeFigureOut">
              <a:rPr lang="es-MX" smtClean="0"/>
              <a:t>02/05/2015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BA9B-33BB-48B7-BC5A-53CF10325A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2694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0CD8-7AF5-429C-845E-2A8AD4A791EB}" type="datetimeFigureOut">
              <a:rPr lang="es-MX" smtClean="0"/>
              <a:t>02/05/2015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BA9B-33BB-48B7-BC5A-53CF10325A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3804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0CD8-7AF5-429C-845E-2A8AD4A791EB}" type="datetimeFigureOut">
              <a:rPr lang="es-MX" smtClean="0"/>
              <a:t>02/05/2015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BA9B-33BB-48B7-BC5A-53CF10325A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133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0CD8-7AF5-429C-845E-2A8AD4A791EB}" type="datetimeFigureOut">
              <a:rPr lang="es-MX" smtClean="0"/>
              <a:t>02/05/2015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BA9B-33BB-48B7-BC5A-53CF10325A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443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0CD8-7AF5-429C-845E-2A8AD4A791EB}" type="datetimeFigureOut">
              <a:rPr lang="es-MX" smtClean="0"/>
              <a:t>02/05/2015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BA9B-33BB-48B7-BC5A-53CF10325A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9168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0CD8-7AF5-429C-845E-2A8AD4A791EB}" type="datetimeFigureOut">
              <a:rPr lang="es-MX" smtClean="0"/>
              <a:t>02/05/2015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BA9B-33BB-48B7-BC5A-53CF10325A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29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0CD8-7AF5-429C-845E-2A8AD4A791EB}" type="datetimeFigureOut">
              <a:rPr lang="es-MX" smtClean="0"/>
              <a:t>02/05/2015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BA9B-33BB-48B7-BC5A-53CF10325A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8354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0CD8-7AF5-429C-845E-2A8AD4A791EB}" type="datetimeFigureOut">
              <a:rPr lang="es-MX" smtClean="0"/>
              <a:t>02/05/2015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BA9B-33BB-48B7-BC5A-53CF10325A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1077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20CD8-7AF5-429C-845E-2A8AD4A791EB}" type="datetimeFigureOut">
              <a:rPr lang="es-MX" smtClean="0"/>
              <a:t>02/05/2015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2BA9B-33BB-48B7-BC5A-53CF10325A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442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99680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1</cp:revision>
  <dcterms:created xsi:type="dcterms:W3CDTF">2015-05-02T20:54:52Z</dcterms:created>
  <dcterms:modified xsi:type="dcterms:W3CDTF">2015-05-02T20:56:44Z</dcterms:modified>
</cp:coreProperties>
</file>