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0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269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330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10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269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380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133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4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916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2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35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107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20CD8-7AF5-429C-845E-2A8AD4A791EB}" type="datetimeFigureOut">
              <a:rPr lang="es-MX" smtClean="0"/>
              <a:t>02/05/2015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2BA9B-33BB-48B7-BC5A-53CF10325A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44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968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1</cp:revision>
  <dcterms:created xsi:type="dcterms:W3CDTF">2015-05-02T20:54:52Z</dcterms:created>
  <dcterms:modified xsi:type="dcterms:W3CDTF">2015-05-02T20:56:44Z</dcterms:modified>
</cp:coreProperties>
</file>