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pPr/>
              <a:t>04/02/2016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1147966"/>
            <a:ext cx="676875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____________ Nombre del Curso:___________________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_________________________________________________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xmlns="" val="31952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115</Words>
  <Application>Microsoft Office PowerPoint</Application>
  <PresentationFormat>Presentación en pantalla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Mayra</cp:lastModifiedBy>
  <cp:revision>2</cp:revision>
  <dcterms:created xsi:type="dcterms:W3CDTF">2015-02-09T15:06:54Z</dcterms:created>
  <dcterms:modified xsi:type="dcterms:W3CDTF">2016-02-05T04:38:07Z</dcterms:modified>
</cp:coreProperties>
</file>