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pPr/>
              <a:t>04/02/2016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1147966"/>
            <a:ext cx="6768752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_tradnl" alt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____________ Nombre del Curso:___________________ 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_________________________________________________</a:t>
            </a:r>
          </a:p>
          <a:p>
            <a:pPr marL="0" marR="0" lvl="0" indent="66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ES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6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1999" y="1273460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ENEP-F-ST19</a:t>
            </a:r>
          </a:p>
          <a:p>
            <a:r>
              <a:rPr lang="es-ES_tradnl" sz="1000" dirty="0" smtClean="0"/>
              <a:t>V00/012016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xmlns="" val="319528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115</Words>
  <Application>Microsoft Office PowerPoint</Application>
  <PresentationFormat>Presentación en pantalla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Mayra</cp:lastModifiedBy>
  <cp:revision>2</cp:revision>
  <dcterms:created xsi:type="dcterms:W3CDTF">2015-02-09T15:06:54Z</dcterms:created>
  <dcterms:modified xsi:type="dcterms:W3CDTF">2016-02-05T04:38:07Z</dcterms:modified>
</cp:coreProperties>
</file>