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59" r:id="rId7"/>
    <p:sldId id="260" r:id="rId8"/>
    <p:sldId id="261" r:id="rId9"/>
    <p:sldId id="262"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2462241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2562211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291503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145527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1144556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3874675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1828434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2522923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2197041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3529567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447A800-073D-4ECE-91B1-86F03CF1B7F6}" type="datetimeFigureOut">
              <a:rPr lang="es-MX" smtClean="0"/>
              <a:t>15/03/2016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68D3EC3-8ABA-436B-A616-2F4200ED4E76}" type="slidenum">
              <a:rPr lang="es-MX" smtClean="0"/>
              <a:t>‹Nº›</a:t>
            </a:fld>
            <a:endParaRPr lang="es-MX"/>
          </a:p>
        </p:txBody>
      </p:sp>
    </p:spTree>
    <p:extLst>
      <p:ext uri="{BB962C8B-B14F-4D97-AF65-F5344CB8AC3E}">
        <p14:creationId xmlns:p14="http://schemas.microsoft.com/office/powerpoint/2010/main" val="2359340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7A800-073D-4ECE-91B1-86F03CF1B7F6}" type="datetimeFigureOut">
              <a:rPr lang="es-MX" smtClean="0"/>
              <a:t>15/03/2016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8D3EC3-8ABA-436B-A616-2F4200ED4E76}" type="slidenum">
              <a:rPr lang="es-MX" smtClean="0"/>
              <a:t>‹Nº›</a:t>
            </a:fld>
            <a:endParaRPr lang="es-MX"/>
          </a:p>
        </p:txBody>
      </p:sp>
    </p:spTree>
    <p:extLst>
      <p:ext uri="{BB962C8B-B14F-4D97-AF65-F5344CB8AC3E}">
        <p14:creationId xmlns:p14="http://schemas.microsoft.com/office/powerpoint/2010/main" val="473882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1772815"/>
            <a:ext cx="7560840" cy="2554545"/>
          </a:xfrm>
          <a:prstGeom prst="rect">
            <a:avLst/>
          </a:prstGeom>
        </p:spPr>
        <p:txBody>
          <a:bodyPr wrap="square">
            <a:spAutoFit/>
          </a:bodyPr>
          <a:lstStyle/>
          <a:p>
            <a:r>
              <a:rPr lang="es-MX" sz="3200" dirty="0" err="1"/>
              <a:t>Sauvé</a:t>
            </a:r>
            <a:r>
              <a:rPr lang="es-MX" sz="3200" dirty="0"/>
              <a:t>, L. (2004). La incorporación de la educación ambiental en el currículo escolar. Documento presentado en el </a:t>
            </a:r>
            <a:r>
              <a:rPr lang="es-MX" sz="3200" i="1" dirty="0"/>
              <a:t>X Seminario Internacional</a:t>
            </a:r>
            <a:r>
              <a:rPr lang="es-MX" sz="3200" dirty="0"/>
              <a:t>. 8 al 10 de julio. México: Universidad Pedagógica Veracruzana.</a:t>
            </a:r>
          </a:p>
        </p:txBody>
      </p:sp>
    </p:spTree>
    <p:extLst>
      <p:ext uri="{BB962C8B-B14F-4D97-AF65-F5344CB8AC3E}">
        <p14:creationId xmlns:p14="http://schemas.microsoft.com/office/powerpoint/2010/main" val="115938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18366" y="332656"/>
            <a:ext cx="8568952" cy="2554545"/>
          </a:xfrm>
          <a:prstGeom prst="rect">
            <a:avLst/>
          </a:prstGeom>
        </p:spPr>
        <p:txBody>
          <a:bodyPr wrap="square">
            <a:spAutoFit/>
          </a:bodyPr>
          <a:lstStyle/>
          <a:p>
            <a:r>
              <a:rPr lang="es-MX" sz="3200" dirty="0"/>
              <a:t>Elaborar un </a:t>
            </a:r>
            <a:r>
              <a:rPr lang="es-MX" sz="3200" b="1" dirty="0"/>
              <a:t>póster</a:t>
            </a:r>
            <a:r>
              <a:rPr lang="es-MX" sz="3200" dirty="0"/>
              <a:t> sobre: ecorregiones, </a:t>
            </a:r>
            <a:r>
              <a:rPr lang="es-MX" sz="3200" dirty="0" smtClean="0"/>
              <a:t>Áreas Naturales Protegidas (ANP) </a:t>
            </a:r>
            <a:r>
              <a:rPr lang="es-MX" sz="3200" dirty="0"/>
              <a:t>o Servicios  ambientales. </a:t>
            </a:r>
            <a:endParaRPr lang="es-MX" sz="3200" dirty="0" smtClean="0"/>
          </a:p>
          <a:p>
            <a:endParaRPr lang="es-MX" sz="3200" dirty="0"/>
          </a:p>
          <a:p>
            <a:r>
              <a:rPr lang="es-MX" sz="3200" dirty="0" smtClean="0"/>
              <a:t>Lo podrá </a:t>
            </a:r>
            <a:r>
              <a:rPr lang="es-MX" sz="3200" dirty="0"/>
              <a:t>abordar una de estas tres temáticas.</a:t>
            </a:r>
          </a:p>
        </p:txBody>
      </p:sp>
      <p:sp>
        <p:nvSpPr>
          <p:cNvPr id="3" name="2 Rectángulo"/>
          <p:cNvSpPr/>
          <p:nvPr/>
        </p:nvSpPr>
        <p:spPr>
          <a:xfrm>
            <a:off x="534390" y="3429000"/>
            <a:ext cx="8136904" cy="2554545"/>
          </a:xfrm>
          <a:prstGeom prst="rect">
            <a:avLst/>
          </a:prstGeom>
        </p:spPr>
        <p:txBody>
          <a:bodyPr wrap="square">
            <a:spAutoFit/>
          </a:bodyPr>
          <a:lstStyle/>
          <a:p>
            <a:r>
              <a:rPr lang="es-MX" sz="3200" dirty="0" smtClean="0"/>
              <a:t>1.- </a:t>
            </a:r>
            <a:r>
              <a:rPr lang="es-MX" sz="3200" dirty="0" smtClean="0"/>
              <a:t>Las </a:t>
            </a:r>
            <a:r>
              <a:rPr lang="es-MX" sz="3200" dirty="0"/>
              <a:t>E</a:t>
            </a:r>
            <a:r>
              <a:rPr lang="es-MX" sz="3200" dirty="0" smtClean="0"/>
              <a:t>corregiones </a:t>
            </a:r>
            <a:r>
              <a:rPr lang="es-MX" sz="3200" dirty="0"/>
              <a:t>de México. </a:t>
            </a:r>
            <a:endParaRPr lang="es-MX" sz="3200" dirty="0" smtClean="0"/>
          </a:p>
          <a:p>
            <a:r>
              <a:rPr lang="es-MX" sz="3200" dirty="0" smtClean="0"/>
              <a:t>Incluye</a:t>
            </a:r>
            <a:r>
              <a:rPr lang="es-MX" sz="3200" dirty="0"/>
              <a:t>:</a:t>
            </a:r>
          </a:p>
          <a:p>
            <a:pPr lvl="0"/>
            <a:r>
              <a:rPr lang="es-MX" sz="3200" dirty="0"/>
              <a:t>Concepción sobre los recursos naturales: qué es una ecorregión y que es biodiversidad para caracterizar luego a la comunidad inmediata.</a:t>
            </a:r>
          </a:p>
        </p:txBody>
      </p:sp>
    </p:spTree>
    <p:extLst>
      <p:ext uri="{BB962C8B-B14F-4D97-AF65-F5344CB8AC3E}">
        <p14:creationId xmlns:p14="http://schemas.microsoft.com/office/powerpoint/2010/main" val="2277836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79512" y="311675"/>
            <a:ext cx="8784976" cy="4031873"/>
          </a:xfrm>
          <a:prstGeom prst="rect">
            <a:avLst/>
          </a:prstGeom>
        </p:spPr>
        <p:txBody>
          <a:bodyPr wrap="square">
            <a:spAutoFit/>
          </a:bodyPr>
          <a:lstStyle/>
          <a:p>
            <a:r>
              <a:rPr lang="es-MX" sz="3200" dirty="0" smtClean="0"/>
              <a:t>2.- </a:t>
            </a:r>
            <a:r>
              <a:rPr lang="es-MX" sz="3200" dirty="0" smtClean="0"/>
              <a:t>Las </a:t>
            </a:r>
            <a:r>
              <a:rPr lang="es-MX" sz="3200" dirty="0"/>
              <a:t>ANP incluyen:</a:t>
            </a:r>
          </a:p>
          <a:p>
            <a:pPr lvl="0"/>
            <a:r>
              <a:rPr lang="es-MX" sz="3200" dirty="0"/>
              <a:t>Clasificación de las ANP: federales, estatales, municipales, comunitarias y privadas y sociales. Localización de alguna ANP cercana a la comunidad, entidad inmediata. Ventajas de contar con el cuidado de las ANP. Necesidades de contar con otros instrumentos de protección en otras áreas del territorio mexicano.</a:t>
            </a:r>
          </a:p>
        </p:txBody>
      </p:sp>
      <p:sp>
        <p:nvSpPr>
          <p:cNvPr id="4" name="3 Rectángulo"/>
          <p:cNvSpPr/>
          <p:nvPr/>
        </p:nvSpPr>
        <p:spPr>
          <a:xfrm>
            <a:off x="147385" y="4509120"/>
            <a:ext cx="8784976" cy="2062103"/>
          </a:xfrm>
          <a:prstGeom prst="rect">
            <a:avLst/>
          </a:prstGeom>
        </p:spPr>
        <p:txBody>
          <a:bodyPr wrap="square">
            <a:spAutoFit/>
          </a:bodyPr>
          <a:lstStyle/>
          <a:p>
            <a:r>
              <a:rPr lang="es-MX" sz="3200" dirty="0"/>
              <a:t>*Los Servicios ambientales, incluyen:</a:t>
            </a:r>
          </a:p>
          <a:p>
            <a:pPr lvl="0"/>
            <a:r>
              <a:rPr lang="es-MX" sz="3200" dirty="0"/>
              <a:t>Clasificación de los Servicios ambientales: servicios de soporte, de provisión, de regulación y culturales. Bienes y servicios que ofrecen.</a:t>
            </a:r>
          </a:p>
        </p:txBody>
      </p:sp>
    </p:spTree>
    <p:extLst>
      <p:ext uri="{BB962C8B-B14F-4D97-AF65-F5344CB8AC3E}">
        <p14:creationId xmlns:p14="http://schemas.microsoft.com/office/powerpoint/2010/main" val="3725465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908720"/>
            <a:ext cx="8280920" cy="3539430"/>
          </a:xfrm>
          <a:prstGeom prst="rect">
            <a:avLst/>
          </a:prstGeom>
        </p:spPr>
        <p:txBody>
          <a:bodyPr wrap="square">
            <a:spAutoFit/>
          </a:bodyPr>
          <a:lstStyle/>
          <a:p>
            <a:r>
              <a:rPr lang="es-MX" sz="3200" dirty="0"/>
              <a:t>El material elaborado debe enfatizar: </a:t>
            </a:r>
          </a:p>
          <a:p>
            <a:r>
              <a:rPr lang="es-MX" sz="3200" dirty="0" smtClean="0"/>
              <a:t>* La </a:t>
            </a:r>
            <a:r>
              <a:rPr lang="es-MX" sz="3200" dirty="0"/>
              <a:t>importancia de la fauna y flora silvestre para el equilibrio de los ecosistemas. </a:t>
            </a:r>
          </a:p>
          <a:p>
            <a:r>
              <a:rPr lang="es-MX" sz="3200" dirty="0" smtClean="0"/>
              <a:t>* </a:t>
            </a:r>
            <a:r>
              <a:rPr lang="es-MX" sz="3200" dirty="0"/>
              <a:t>Su presencia en el área estudiada. </a:t>
            </a:r>
          </a:p>
          <a:p>
            <a:r>
              <a:rPr lang="es-MX" sz="3200" dirty="0"/>
              <a:t>*</a:t>
            </a:r>
            <a:r>
              <a:rPr lang="es-MX" sz="3200" dirty="0" smtClean="0"/>
              <a:t> </a:t>
            </a:r>
            <a:r>
              <a:rPr lang="es-MX" sz="3200" dirty="0"/>
              <a:t>Los problemas que enfrentan y el trato que se les debe dar. </a:t>
            </a:r>
          </a:p>
          <a:p>
            <a:r>
              <a:rPr lang="es-MX" sz="3200" dirty="0"/>
              <a:t>*</a:t>
            </a:r>
            <a:r>
              <a:rPr lang="es-MX" sz="3200" dirty="0" smtClean="0"/>
              <a:t> </a:t>
            </a:r>
            <a:r>
              <a:rPr lang="es-MX" sz="3200" dirty="0"/>
              <a:t>Medidas para su preservación. </a:t>
            </a:r>
          </a:p>
        </p:txBody>
      </p:sp>
    </p:spTree>
    <p:extLst>
      <p:ext uri="{BB962C8B-B14F-4D97-AF65-F5344CB8AC3E}">
        <p14:creationId xmlns:p14="http://schemas.microsoft.com/office/powerpoint/2010/main" val="1792606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2780928"/>
            <a:ext cx="7920880" cy="769441"/>
          </a:xfrm>
          <a:prstGeom prst="rect">
            <a:avLst/>
          </a:prstGeom>
          <a:noFill/>
        </p:spPr>
        <p:txBody>
          <a:bodyPr wrap="square" rtlCol="0">
            <a:spAutoFit/>
          </a:bodyPr>
          <a:lstStyle/>
          <a:p>
            <a:pPr algn="ctr"/>
            <a:r>
              <a:rPr lang="es-MX" sz="4400" dirty="0" smtClean="0"/>
              <a:t>Tarea para el día 16 de marzo</a:t>
            </a:r>
            <a:endParaRPr lang="es-MX" sz="4400" dirty="0"/>
          </a:p>
        </p:txBody>
      </p:sp>
    </p:spTree>
    <p:extLst>
      <p:ext uri="{BB962C8B-B14F-4D97-AF65-F5344CB8AC3E}">
        <p14:creationId xmlns:p14="http://schemas.microsoft.com/office/powerpoint/2010/main" val="5461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1412776"/>
            <a:ext cx="7920880" cy="2554545"/>
          </a:xfrm>
          <a:prstGeom prst="rect">
            <a:avLst/>
          </a:prstGeom>
        </p:spPr>
        <p:txBody>
          <a:bodyPr wrap="square">
            <a:spAutoFit/>
          </a:bodyPr>
          <a:lstStyle/>
          <a:p>
            <a:r>
              <a:rPr lang="es-MX" sz="3200" dirty="0"/>
              <a:t>Sobre la Biodiversidad: </a:t>
            </a:r>
          </a:p>
          <a:p>
            <a:r>
              <a:rPr lang="es-MX" sz="3200" dirty="0"/>
              <a:t>- Investigan y presentan información sobre los recursos naturales: qué es una ecorregión y qué es biodiversidad para caracterizar luego a la comunidad inmediata. </a:t>
            </a:r>
          </a:p>
        </p:txBody>
      </p:sp>
    </p:spTree>
    <p:extLst>
      <p:ext uri="{BB962C8B-B14F-4D97-AF65-F5344CB8AC3E}">
        <p14:creationId xmlns:p14="http://schemas.microsoft.com/office/powerpoint/2010/main" val="1524493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23528" y="620688"/>
            <a:ext cx="8496944" cy="5016758"/>
          </a:xfrm>
          <a:prstGeom prst="rect">
            <a:avLst/>
          </a:prstGeom>
        </p:spPr>
        <p:txBody>
          <a:bodyPr wrap="square">
            <a:spAutoFit/>
          </a:bodyPr>
          <a:lstStyle/>
          <a:p>
            <a:r>
              <a:rPr lang="es-MX" sz="3200" dirty="0"/>
              <a:t>- Reflexionan sobre la importancia de la fauna y flora silvestres para el equilibrio de los ecosistemas, su presencia en el área, así como el trato que se les debe dar. Se sugiere que en el abordaje del estudio de la flora o fauna, se genere a partir de la reflexión consideren las siguientes preguntas: ¿Quiénes somos?; ¿dónde vivimos?; ¿cuántos somos?; ¿cómo vivimos?; ¿cómo te beneficiamos?; ¿cuáles son las principales amenazas?; ¿cómo nos puedes ayudar?</a:t>
            </a:r>
          </a:p>
        </p:txBody>
      </p:sp>
    </p:spTree>
    <p:extLst>
      <p:ext uri="{BB962C8B-B14F-4D97-AF65-F5344CB8AC3E}">
        <p14:creationId xmlns:p14="http://schemas.microsoft.com/office/powerpoint/2010/main" val="3662380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175275"/>
            <a:ext cx="8352928" cy="6494085"/>
          </a:xfrm>
          <a:prstGeom prst="rect">
            <a:avLst/>
          </a:prstGeom>
        </p:spPr>
        <p:txBody>
          <a:bodyPr wrap="square">
            <a:spAutoFit/>
          </a:bodyPr>
          <a:lstStyle/>
          <a:p>
            <a:r>
              <a:rPr lang="es-MX" sz="3200" dirty="0"/>
              <a:t>*</a:t>
            </a:r>
            <a:r>
              <a:rPr lang="es-MX" sz="3200" dirty="0" smtClean="0"/>
              <a:t> </a:t>
            </a:r>
            <a:r>
              <a:rPr lang="es-MX" sz="3200" dirty="0"/>
              <a:t>Cuadro que concentre la información recabada sobre las concepciones de ambiente y los efectos positivos y negativos en los sistemas naturales y en la población donde vive. Los contenidos del cuadro identifican los siguientes factores: </a:t>
            </a:r>
          </a:p>
          <a:p>
            <a:endParaRPr lang="es-MX" sz="3200" dirty="0"/>
          </a:p>
          <a:p>
            <a:r>
              <a:rPr lang="es-MX" sz="3200" dirty="0"/>
              <a:t>Concepciones de ambiente </a:t>
            </a:r>
          </a:p>
          <a:p>
            <a:r>
              <a:rPr lang="es-MX" sz="3200" dirty="0"/>
              <a:t>Impacto del ambiente (natural o social), (positivo o negativo). </a:t>
            </a:r>
            <a:endParaRPr lang="es-MX" sz="3200" dirty="0" smtClean="0"/>
          </a:p>
          <a:p>
            <a:endParaRPr lang="es-MX" sz="3200" dirty="0" smtClean="0"/>
          </a:p>
          <a:p>
            <a:r>
              <a:rPr lang="es-MX" sz="3200" dirty="0"/>
              <a:t>* Poster sobre: ecorregiones, ANP o Servicios ambientales. Podrá abordar una de estas tres temáticas. 	</a:t>
            </a:r>
          </a:p>
        </p:txBody>
      </p:sp>
    </p:spTree>
    <p:extLst>
      <p:ext uri="{BB962C8B-B14F-4D97-AF65-F5344CB8AC3E}">
        <p14:creationId xmlns:p14="http://schemas.microsoft.com/office/powerpoint/2010/main" val="2280847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38015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440</Words>
  <Application>Microsoft Office PowerPoint</Application>
  <PresentationFormat>Presentación en pantalla (4:3)</PresentationFormat>
  <Paragraphs>26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BlueLight</dc:creator>
  <cp:lastModifiedBy>BlueLight</cp:lastModifiedBy>
  <cp:revision>8</cp:revision>
  <dcterms:created xsi:type="dcterms:W3CDTF">2016-03-09T15:15:24Z</dcterms:created>
  <dcterms:modified xsi:type="dcterms:W3CDTF">2016-03-15T16:32:45Z</dcterms:modified>
</cp:coreProperties>
</file>